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Default Extension="doc" ContentType="application/msword"/>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1" r:id="rId1"/>
  </p:sldMasterIdLst>
  <p:notesMasterIdLst>
    <p:notesMasterId r:id="rId21"/>
  </p:notesMasterIdLst>
  <p:handoutMasterIdLst>
    <p:handoutMasterId r:id="rId22"/>
  </p:handoutMasterIdLst>
  <p:sldIdLst>
    <p:sldId id="256" r:id="rId2"/>
    <p:sldId id="294" r:id="rId3"/>
    <p:sldId id="295" r:id="rId4"/>
    <p:sldId id="308" r:id="rId5"/>
    <p:sldId id="298" r:id="rId6"/>
    <p:sldId id="299" r:id="rId7"/>
    <p:sldId id="297" r:id="rId8"/>
    <p:sldId id="304" r:id="rId9"/>
    <p:sldId id="300" r:id="rId10"/>
    <p:sldId id="301" r:id="rId11"/>
    <p:sldId id="302" r:id="rId12"/>
    <p:sldId id="303" r:id="rId13"/>
    <p:sldId id="305" r:id="rId14"/>
    <p:sldId id="307" r:id="rId15"/>
    <p:sldId id="306" r:id="rId16"/>
    <p:sldId id="309" r:id="rId17"/>
    <p:sldId id="310" r:id="rId18"/>
    <p:sldId id="311" r:id="rId19"/>
    <p:sldId id="293" r:id="rId20"/>
  </p:sldIdLst>
  <p:sldSz cx="9144000" cy="6858000" type="screen4x3"/>
  <p:notesSz cx="6805613" cy="9939338"/>
  <p:defaultTextStyle>
    <a:defPPr>
      <a:defRPr lang="en-US"/>
    </a:defPPr>
    <a:lvl1pPr algn="l" rtl="0" eaLnBrk="0" fontAlgn="base" hangingPunct="0">
      <a:spcBef>
        <a:spcPct val="0"/>
      </a:spcBef>
      <a:spcAft>
        <a:spcPct val="0"/>
      </a:spcAft>
      <a:defRPr sz="2600" kern="1200">
        <a:solidFill>
          <a:schemeClr val="tx1"/>
        </a:solidFill>
        <a:latin typeface="Arial" charset="0"/>
        <a:ea typeface="ヒラギノ角ゴ Pro W3" pitchFamily="1" charset="-128"/>
        <a:cs typeface="+mn-cs"/>
      </a:defRPr>
    </a:lvl1pPr>
    <a:lvl2pPr marL="457200" algn="l" rtl="0" eaLnBrk="0" fontAlgn="base" hangingPunct="0">
      <a:spcBef>
        <a:spcPct val="0"/>
      </a:spcBef>
      <a:spcAft>
        <a:spcPct val="0"/>
      </a:spcAft>
      <a:defRPr sz="2600" kern="1200">
        <a:solidFill>
          <a:schemeClr val="tx1"/>
        </a:solidFill>
        <a:latin typeface="Arial" charset="0"/>
        <a:ea typeface="ヒラギノ角ゴ Pro W3" pitchFamily="1" charset="-128"/>
        <a:cs typeface="+mn-cs"/>
      </a:defRPr>
    </a:lvl2pPr>
    <a:lvl3pPr marL="914400" algn="l" rtl="0" eaLnBrk="0" fontAlgn="base" hangingPunct="0">
      <a:spcBef>
        <a:spcPct val="0"/>
      </a:spcBef>
      <a:spcAft>
        <a:spcPct val="0"/>
      </a:spcAft>
      <a:defRPr sz="2600" kern="1200">
        <a:solidFill>
          <a:schemeClr val="tx1"/>
        </a:solidFill>
        <a:latin typeface="Arial" charset="0"/>
        <a:ea typeface="ヒラギノ角ゴ Pro W3" pitchFamily="1" charset="-128"/>
        <a:cs typeface="+mn-cs"/>
      </a:defRPr>
    </a:lvl3pPr>
    <a:lvl4pPr marL="1371600" algn="l" rtl="0" eaLnBrk="0" fontAlgn="base" hangingPunct="0">
      <a:spcBef>
        <a:spcPct val="0"/>
      </a:spcBef>
      <a:spcAft>
        <a:spcPct val="0"/>
      </a:spcAft>
      <a:defRPr sz="2600" kern="1200">
        <a:solidFill>
          <a:schemeClr val="tx1"/>
        </a:solidFill>
        <a:latin typeface="Arial" charset="0"/>
        <a:ea typeface="ヒラギノ角ゴ Pro W3" pitchFamily="1" charset="-128"/>
        <a:cs typeface="+mn-cs"/>
      </a:defRPr>
    </a:lvl4pPr>
    <a:lvl5pPr marL="1828800" algn="l" rtl="0" eaLnBrk="0" fontAlgn="base" hangingPunct="0">
      <a:spcBef>
        <a:spcPct val="0"/>
      </a:spcBef>
      <a:spcAft>
        <a:spcPct val="0"/>
      </a:spcAft>
      <a:defRPr sz="2600" kern="1200">
        <a:solidFill>
          <a:schemeClr val="tx1"/>
        </a:solidFill>
        <a:latin typeface="Arial" charset="0"/>
        <a:ea typeface="ヒラギノ角ゴ Pro W3" pitchFamily="1" charset="-128"/>
        <a:cs typeface="+mn-cs"/>
      </a:defRPr>
    </a:lvl5pPr>
    <a:lvl6pPr marL="2286000" algn="l" defTabSz="914400" rtl="0" eaLnBrk="1" latinLnBrk="0" hangingPunct="1">
      <a:defRPr sz="2600" kern="1200">
        <a:solidFill>
          <a:schemeClr val="tx1"/>
        </a:solidFill>
        <a:latin typeface="Arial" charset="0"/>
        <a:ea typeface="ヒラギノ角ゴ Pro W3" pitchFamily="1" charset="-128"/>
        <a:cs typeface="+mn-cs"/>
      </a:defRPr>
    </a:lvl6pPr>
    <a:lvl7pPr marL="2743200" algn="l" defTabSz="914400" rtl="0" eaLnBrk="1" latinLnBrk="0" hangingPunct="1">
      <a:defRPr sz="2600" kern="1200">
        <a:solidFill>
          <a:schemeClr val="tx1"/>
        </a:solidFill>
        <a:latin typeface="Arial" charset="0"/>
        <a:ea typeface="ヒラギノ角ゴ Pro W3" pitchFamily="1" charset="-128"/>
        <a:cs typeface="+mn-cs"/>
      </a:defRPr>
    </a:lvl7pPr>
    <a:lvl8pPr marL="3200400" algn="l" defTabSz="914400" rtl="0" eaLnBrk="1" latinLnBrk="0" hangingPunct="1">
      <a:defRPr sz="2600" kern="1200">
        <a:solidFill>
          <a:schemeClr val="tx1"/>
        </a:solidFill>
        <a:latin typeface="Arial" charset="0"/>
        <a:ea typeface="ヒラギノ角ゴ Pro W3" pitchFamily="1" charset="-128"/>
        <a:cs typeface="+mn-cs"/>
      </a:defRPr>
    </a:lvl8pPr>
    <a:lvl9pPr marL="3657600" algn="l" defTabSz="914400" rtl="0" eaLnBrk="1" latinLnBrk="0" hangingPunct="1">
      <a:defRPr sz="2600" kern="1200">
        <a:solidFill>
          <a:schemeClr val="tx1"/>
        </a:solidFill>
        <a:latin typeface="Arial" charset="0"/>
        <a:ea typeface="ヒラギノ角ゴ Pro W3"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B2144"/>
    <a:srgbClr val="BC2125"/>
    <a:srgbClr val="0099CC"/>
    <a:srgbClr val="000078"/>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6707" autoAdjust="0"/>
    <p:restoredTop sz="71485" autoAdjust="0"/>
  </p:normalViewPr>
  <p:slideViewPr>
    <p:cSldViewPr>
      <p:cViewPr varScale="1">
        <p:scale>
          <a:sx n="52" d="100"/>
          <a:sy n="52" d="100"/>
        </p:scale>
        <p:origin x="-69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5BB2C65-0156-49DD-8755-D5134D9D2EBD}"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en-NZ"/>
        </a:p>
      </dgm:t>
    </dgm:pt>
    <dgm:pt modelId="{D8E23C7B-6C6D-4F3E-97B3-224FA153416F}">
      <dgm:prSet phldrT="[Text]"/>
      <dgm:spPr/>
      <dgm:t>
        <a:bodyPr/>
        <a:lstStyle/>
        <a:p>
          <a:r>
            <a:rPr lang="en-NZ" dirty="0" smtClean="0"/>
            <a:t>New learning</a:t>
          </a:r>
          <a:endParaRPr lang="en-NZ" dirty="0"/>
        </a:p>
      </dgm:t>
    </dgm:pt>
    <dgm:pt modelId="{7EF90AE4-D950-46EC-97A9-781F8BDA774B}" type="parTrans" cxnId="{E40EEAB6-4969-46EE-8449-4A2EB6144ECE}">
      <dgm:prSet/>
      <dgm:spPr/>
      <dgm:t>
        <a:bodyPr/>
        <a:lstStyle/>
        <a:p>
          <a:endParaRPr lang="en-NZ"/>
        </a:p>
      </dgm:t>
    </dgm:pt>
    <dgm:pt modelId="{17EBBCF2-EFC4-45B5-B1CE-6FD462FAB0B7}" type="sibTrans" cxnId="{E40EEAB6-4969-46EE-8449-4A2EB6144ECE}">
      <dgm:prSet/>
      <dgm:spPr/>
      <dgm:t>
        <a:bodyPr/>
        <a:lstStyle/>
        <a:p>
          <a:endParaRPr lang="en-NZ"/>
        </a:p>
      </dgm:t>
    </dgm:pt>
    <dgm:pt modelId="{465EABDC-44E8-4479-B8E8-5A7A0ADF75F2}">
      <dgm:prSet phldrT="[Text]"/>
      <dgm:spPr/>
      <dgm:t>
        <a:bodyPr/>
        <a:lstStyle/>
        <a:p>
          <a:r>
            <a:rPr lang="en-NZ" dirty="0" smtClean="0"/>
            <a:t>Observation</a:t>
          </a:r>
          <a:endParaRPr lang="en-NZ" dirty="0"/>
        </a:p>
      </dgm:t>
    </dgm:pt>
    <dgm:pt modelId="{29DB8948-0FD4-4054-A1BA-F432BCE5AC85}" type="parTrans" cxnId="{7504409B-1943-4DE1-B2AC-AC507ECE40DF}">
      <dgm:prSet/>
      <dgm:spPr/>
      <dgm:t>
        <a:bodyPr/>
        <a:lstStyle/>
        <a:p>
          <a:endParaRPr lang="en-NZ"/>
        </a:p>
      </dgm:t>
    </dgm:pt>
    <dgm:pt modelId="{904C5AD7-3826-4375-847B-E3EF890A7AF3}" type="sibTrans" cxnId="{7504409B-1943-4DE1-B2AC-AC507ECE40DF}">
      <dgm:prSet/>
      <dgm:spPr/>
      <dgm:t>
        <a:bodyPr/>
        <a:lstStyle/>
        <a:p>
          <a:endParaRPr lang="en-NZ"/>
        </a:p>
      </dgm:t>
    </dgm:pt>
    <dgm:pt modelId="{11381F05-B528-4EA8-8DDC-CC3E25981D8B}">
      <dgm:prSet phldrT="[Text]"/>
      <dgm:spPr/>
      <dgm:t>
        <a:bodyPr/>
        <a:lstStyle/>
        <a:p>
          <a:r>
            <a:rPr lang="en-NZ" dirty="0" smtClean="0"/>
            <a:t>Feedback</a:t>
          </a:r>
          <a:endParaRPr lang="en-NZ" dirty="0"/>
        </a:p>
      </dgm:t>
    </dgm:pt>
    <dgm:pt modelId="{3C869233-1F6B-45AA-BB82-7BC24E144635}" type="parTrans" cxnId="{E207BAD5-A058-4A0E-9C94-7A56BA5943C6}">
      <dgm:prSet/>
      <dgm:spPr/>
      <dgm:t>
        <a:bodyPr/>
        <a:lstStyle/>
        <a:p>
          <a:endParaRPr lang="en-NZ"/>
        </a:p>
      </dgm:t>
    </dgm:pt>
    <dgm:pt modelId="{6E65D4E0-A513-4782-B18F-8666F15943D1}" type="sibTrans" cxnId="{E207BAD5-A058-4A0E-9C94-7A56BA5943C6}">
      <dgm:prSet/>
      <dgm:spPr/>
      <dgm:t>
        <a:bodyPr/>
        <a:lstStyle/>
        <a:p>
          <a:endParaRPr lang="en-NZ"/>
        </a:p>
      </dgm:t>
    </dgm:pt>
    <dgm:pt modelId="{7669F32B-18A4-4C96-91DC-42727A0458EA}">
      <dgm:prSet phldrT="[Text]"/>
      <dgm:spPr/>
      <dgm:t>
        <a:bodyPr/>
        <a:lstStyle/>
        <a:p>
          <a:r>
            <a:rPr lang="en-NZ" dirty="0" smtClean="0"/>
            <a:t>Re-focusing</a:t>
          </a:r>
          <a:endParaRPr lang="en-NZ" dirty="0"/>
        </a:p>
      </dgm:t>
    </dgm:pt>
    <dgm:pt modelId="{8F17F0FA-6F0A-4574-B79F-17895465BC83}" type="parTrans" cxnId="{7B97EE9F-858F-4298-8326-2BFBB4DA57C0}">
      <dgm:prSet/>
      <dgm:spPr/>
      <dgm:t>
        <a:bodyPr/>
        <a:lstStyle/>
        <a:p>
          <a:endParaRPr lang="en-NZ"/>
        </a:p>
      </dgm:t>
    </dgm:pt>
    <dgm:pt modelId="{B613E006-387C-4283-9DEB-2BC6AC6B9368}" type="sibTrans" cxnId="{7B97EE9F-858F-4298-8326-2BFBB4DA57C0}">
      <dgm:prSet/>
      <dgm:spPr/>
      <dgm:t>
        <a:bodyPr/>
        <a:lstStyle/>
        <a:p>
          <a:endParaRPr lang="en-NZ"/>
        </a:p>
      </dgm:t>
    </dgm:pt>
    <dgm:pt modelId="{71FCE469-FD1C-46A7-831A-6107754C811C}">
      <dgm:prSet phldrT="[Text]"/>
      <dgm:spPr/>
      <dgm:t>
        <a:bodyPr/>
        <a:lstStyle/>
        <a:p>
          <a:r>
            <a:rPr lang="en-NZ" dirty="0" smtClean="0"/>
            <a:t>Re-applying</a:t>
          </a:r>
          <a:endParaRPr lang="en-NZ" dirty="0"/>
        </a:p>
      </dgm:t>
    </dgm:pt>
    <dgm:pt modelId="{1AEEFCFE-2064-49E2-B6B9-3217EB1717EE}" type="parTrans" cxnId="{644C0116-37E3-4A6D-8E81-A4450A4D9235}">
      <dgm:prSet/>
      <dgm:spPr/>
      <dgm:t>
        <a:bodyPr/>
        <a:lstStyle/>
        <a:p>
          <a:endParaRPr lang="en-NZ"/>
        </a:p>
      </dgm:t>
    </dgm:pt>
    <dgm:pt modelId="{BEB66D2A-812E-41CD-86B6-8474F3F22EF8}" type="sibTrans" cxnId="{644C0116-37E3-4A6D-8E81-A4450A4D9235}">
      <dgm:prSet/>
      <dgm:spPr/>
      <dgm:t>
        <a:bodyPr/>
        <a:lstStyle/>
        <a:p>
          <a:endParaRPr lang="en-NZ"/>
        </a:p>
      </dgm:t>
    </dgm:pt>
    <dgm:pt modelId="{CFF422DA-D08A-4C7C-B26B-D3F86B445589}" type="pres">
      <dgm:prSet presAssocID="{25BB2C65-0156-49DD-8755-D5134D9D2EBD}" presName="cycle" presStyleCnt="0">
        <dgm:presLayoutVars>
          <dgm:dir/>
          <dgm:resizeHandles val="exact"/>
        </dgm:presLayoutVars>
      </dgm:prSet>
      <dgm:spPr/>
      <dgm:t>
        <a:bodyPr/>
        <a:lstStyle/>
        <a:p>
          <a:endParaRPr lang="en-NZ"/>
        </a:p>
      </dgm:t>
    </dgm:pt>
    <dgm:pt modelId="{9C94E067-5C16-41FF-90C7-3D1D036D4F52}" type="pres">
      <dgm:prSet presAssocID="{D8E23C7B-6C6D-4F3E-97B3-224FA153416F}" presName="dummy" presStyleCnt="0"/>
      <dgm:spPr/>
    </dgm:pt>
    <dgm:pt modelId="{89F8B472-42FA-4D11-9224-1C1261D84B6F}" type="pres">
      <dgm:prSet presAssocID="{D8E23C7B-6C6D-4F3E-97B3-224FA153416F}" presName="node" presStyleLbl="revTx" presStyleIdx="0" presStyleCnt="5">
        <dgm:presLayoutVars>
          <dgm:bulletEnabled val="1"/>
        </dgm:presLayoutVars>
      </dgm:prSet>
      <dgm:spPr/>
      <dgm:t>
        <a:bodyPr/>
        <a:lstStyle/>
        <a:p>
          <a:endParaRPr lang="en-NZ"/>
        </a:p>
      </dgm:t>
    </dgm:pt>
    <dgm:pt modelId="{D7D9CE42-BF94-4ACF-8C00-5B09454FBCA6}" type="pres">
      <dgm:prSet presAssocID="{17EBBCF2-EFC4-45B5-B1CE-6FD462FAB0B7}" presName="sibTrans" presStyleLbl="node1" presStyleIdx="0" presStyleCnt="5"/>
      <dgm:spPr/>
      <dgm:t>
        <a:bodyPr/>
        <a:lstStyle/>
        <a:p>
          <a:endParaRPr lang="en-NZ"/>
        </a:p>
      </dgm:t>
    </dgm:pt>
    <dgm:pt modelId="{D0FCC546-CB8A-450F-898D-D295E7CD5C5E}" type="pres">
      <dgm:prSet presAssocID="{465EABDC-44E8-4479-B8E8-5A7A0ADF75F2}" presName="dummy" presStyleCnt="0"/>
      <dgm:spPr/>
    </dgm:pt>
    <dgm:pt modelId="{3D393B62-F91D-4E9C-961F-1103846B7907}" type="pres">
      <dgm:prSet presAssocID="{465EABDC-44E8-4479-B8E8-5A7A0ADF75F2}" presName="node" presStyleLbl="revTx" presStyleIdx="1" presStyleCnt="5">
        <dgm:presLayoutVars>
          <dgm:bulletEnabled val="1"/>
        </dgm:presLayoutVars>
      </dgm:prSet>
      <dgm:spPr/>
      <dgm:t>
        <a:bodyPr/>
        <a:lstStyle/>
        <a:p>
          <a:endParaRPr lang="en-NZ"/>
        </a:p>
      </dgm:t>
    </dgm:pt>
    <dgm:pt modelId="{F3DDBB84-3ED5-40BE-949A-4DABF832CC7A}" type="pres">
      <dgm:prSet presAssocID="{904C5AD7-3826-4375-847B-E3EF890A7AF3}" presName="sibTrans" presStyleLbl="node1" presStyleIdx="1" presStyleCnt="5"/>
      <dgm:spPr/>
      <dgm:t>
        <a:bodyPr/>
        <a:lstStyle/>
        <a:p>
          <a:endParaRPr lang="en-NZ"/>
        </a:p>
      </dgm:t>
    </dgm:pt>
    <dgm:pt modelId="{14DC148A-9252-4569-A8B6-DD0056091766}" type="pres">
      <dgm:prSet presAssocID="{11381F05-B528-4EA8-8DDC-CC3E25981D8B}" presName="dummy" presStyleCnt="0"/>
      <dgm:spPr/>
    </dgm:pt>
    <dgm:pt modelId="{68B323A8-4B2E-41E0-98C9-6ACE0D4EC1CF}" type="pres">
      <dgm:prSet presAssocID="{11381F05-B528-4EA8-8DDC-CC3E25981D8B}" presName="node" presStyleLbl="revTx" presStyleIdx="2" presStyleCnt="5">
        <dgm:presLayoutVars>
          <dgm:bulletEnabled val="1"/>
        </dgm:presLayoutVars>
      </dgm:prSet>
      <dgm:spPr/>
      <dgm:t>
        <a:bodyPr/>
        <a:lstStyle/>
        <a:p>
          <a:endParaRPr lang="en-NZ"/>
        </a:p>
      </dgm:t>
    </dgm:pt>
    <dgm:pt modelId="{BD4C7215-A026-4B46-8918-6E369399680F}" type="pres">
      <dgm:prSet presAssocID="{6E65D4E0-A513-4782-B18F-8666F15943D1}" presName="sibTrans" presStyleLbl="node1" presStyleIdx="2" presStyleCnt="5"/>
      <dgm:spPr/>
      <dgm:t>
        <a:bodyPr/>
        <a:lstStyle/>
        <a:p>
          <a:endParaRPr lang="en-NZ"/>
        </a:p>
      </dgm:t>
    </dgm:pt>
    <dgm:pt modelId="{07DA5720-6F26-418D-A6E2-6D19A446E891}" type="pres">
      <dgm:prSet presAssocID="{7669F32B-18A4-4C96-91DC-42727A0458EA}" presName="dummy" presStyleCnt="0"/>
      <dgm:spPr/>
    </dgm:pt>
    <dgm:pt modelId="{B9539E74-071A-4C99-939D-D130972FA6F5}" type="pres">
      <dgm:prSet presAssocID="{7669F32B-18A4-4C96-91DC-42727A0458EA}" presName="node" presStyleLbl="revTx" presStyleIdx="3" presStyleCnt="5">
        <dgm:presLayoutVars>
          <dgm:bulletEnabled val="1"/>
        </dgm:presLayoutVars>
      </dgm:prSet>
      <dgm:spPr/>
      <dgm:t>
        <a:bodyPr/>
        <a:lstStyle/>
        <a:p>
          <a:endParaRPr lang="en-NZ"/>
        </a:p>
      </dgm:t>
    </dgm:pt>
    <dgm:pt modelId="{4C63F716-EB89-484A-831D-4C93AB4CB71F}" type="pres">
      <dgm:prSet presAssocID="{B613E006-387C-4283-9DEB-2BC6AC6B9368}" presName="sibTrans" presStyleLbl="node1" presStyleIdx="3" presStyleCnt="5"/>
      <dgm:spPr/>
      <dgm:t>
        <a:bodyPr/>
        <a:lstStyle/>
        <a:p>
          <a:endParaRPr lang="en-NZ"/>
        </a:p>
      </dgm:t>
    </dgm:pt>
    <dgm:pt modelId="{B029C1BB-45E0-44F9-A881-0F23CF458A62}" type="pres">
      <dgm:prSet presAssocID="{71FCE469-FD1C-46A7-831A-6107754C811C}" presName="dummy" presStyleCnt="0"/>
      <dgm:spPr/>
    </dgm:pt>
    <dgm:pt modelId="{6E301F2D-B1A7-4B52-8981-71BC2294873E}" type="pres">
      <dgm:prSet presAssocID="{71FCE469-FD1C-46A7-831A-6107754C811C}" presName="node" presStyleLbl="revTx" presStyleIdx="4" presStyleCnt="5">
        <dgm:presLayoutVars>
          <dgm:bulletEnabled val="1"/>
        </dgm:presLayoutVars>
      </dgm:prSet>
      <dgm:spPr/>
      <dgm:t>
        <a:bodyPr/>
        <a:lstStyle/>
        <a:p>
          <a:endParaRPr lang="en-NZ"/>
        </a:p>
      </dgm:t>
    </dgm:pt>
    <dgm:pt modelId="{E5A7B5D6-C1D3-4955-85C0-17D5B9AA5C2E}" type="pres">
      <dgm:prSet presAssocID="{BEB66D2A-812E-41CD-86B6-8474F3F22EF8}" presName="sibTrans" presStyleLbl="node1" presStyleIdx="4" presStyleCnt="5"/>
      <dgm:spPr/>
      <dgm:t>
        <a:bodyPr/>
        <a:lstStyle/>
        <a:p>
          <a:endParaRPr lang="en-NZ"/>
        </a:p>
      </dgm:t>
    </dgm:pt>
  </dgm:ptLst>
  <dgm:cxnLst>
    <dgm:cxn modelId="{644C0116-37E3-4A6D-8E81-A4450A4D9235}" srcId="{25BB2C65-0156-49DD-8755-D5134D9D2EBD}" destId="{71FCE469-FD1C-46A7-831A-6107754C811C}" srcOrd="4" destOrd="0" parTransId="{1AEEFCFE-2064-49E2-B6B9-3217EB1717EE}" sibTransId="{BEB66D2A-812E-41CD-86B6-8474F3F22EF8}"/>
    <dgm:cxn modelId="{7B97EE9F-858F-4298-8326-2BFBB4DA57C0}" srcId="{25BB2C65-0156-49DD-8755-D5134D9D2EBD}" destId="{7669F32B-18A4-4C96-91DC-42727A0458EA}" srcOrd="3" destOrd="0" parTransId="{8F17F0FA-6F0A-4574-B79F-17895465BC83}" sibTransId="{B613E006-387C-4283-9DEB-2BC6AC6B9368}"/>
    <dgm:cxn modelId="{D506578D-AF2A-4D3D-9EE1-E4B28EBB2515}" type="presOf" srcId="{465EABDC-44E8-4479-B8E8-5A7A0ADF75F2}" destId="{3D393B62-F91D-4E9C-961F-1103846B7907}" srcOrd="0" destOrd="0" presId="urn:microsoft.com/office/officeart/2005/8/layout/cycle1"/>
    <dgm:cxn modelId="{B8D44CA7-6158-4C8D-8BDD-D6E16AEEB73D}" type="presOf" srcId="{7669F32B-18A4-4C96-91DC-42727A0458EA}" destId="{B9539E74-071A-4C99-939D-D130972FA6F5}" srcOrd="0" destOrd="0" presId="urn:microsoft.com/office/officeart/2005/8/layout/cycle1"/>
    <dgm:cxn modelId="{C2FEA1CF-29C5-40F3-AF71-FDECEBC7002B}" type="presOf" srcId="{B613E006-387C-4283-9DEB-2BC6AC6B9368}" destId="{4C63F716-EB89-484A-831D-4C93AB4CB71F}" srcOrd="0" destOrd="0" presId="urn:microsoft.com/office/officeart/2005/8/layout/cycle1"/>
    <dgm:cxn modelId="{71057F5D-47ED-463A-B1AC-C794C98FAAFF}" type="presOf" srcId="{904C5AD7-3826-4375-847B-E3EF890A7AF3}" destId="{F3DDBB84-3ED5-40BE-949A-4DABF832CC7A}" srcOrd="0" destOrd="0" presId="urn:microsoft.com/office/officeart/2005/8/layout/cycle1"/>
    <dgm:cxn modelId="{E40EEAB6-4969-46EE-8449-4A2EB6144ECE}" srcId="{25BB2C65-0156-49DD-8755-D5134D9D2EBD}" destId="{D8E23C7B-6C6D-4F3E-97B3-224FA153416F}" srcOrd="0" destOrd="0" parTransId="{7EF90AE4-D950-46EC-97A9-781F8BDA774B}" sibTransId="{17EBBCF2-EFC4-45B5-B1CE-6FD462FAB0B7}"/>
    <dgm:cxn modelId="{6C6D6BE4-78A4-43DF-952E-7759AB8E961F}" type="presOf" srcId="{BEB66D2A-812E-41CD-86B6-8474F3F22EF8}" destId="{E5A7B5D6-C1D3-4955-85C0-17D5B9AA5C2E}" srcOrd="0" destOrd="0" presId="urn:microsoft.com/office/officeart/2005/8/layout/cycle1"/>
    <dgm:cxn modelId="{E811426B-2698-4277-BF69-73463B6C91A0}" type="presOf" srcId="{6E65D4E0-A513-4782-B18F-8666F15943D1}" destId="{BD4C7215-A026-4B46-8918-6E369399680F}" srcOrd="0" destOrd="0" presId="urn:microsoft.com/office/officeart/2005/8/layout/cycle1"/>
    <dgm:cxn modelId="{0934095C-12C1-4A35-92A9-C52480F290CF}" type="presOf" srcId="{71FCE469-FD1C-46A7-831A-6107754C811C}" destId="{6E301F2D-B1A7-4B52-8981-71BC2294873E}" srcOrd="0" destOrd="0" presId="urn:microsoft.com/office/officeart/2005/8/layout/cycle1"/>
    <dgm:cxn modelId="{7504409B-1943-4DE1-B2AC-AC507ECE40DF}" srcId="{25BB2C65-0156-49DD-8755-D5134D9D2EBD}" destId="{465EABDC-44E8-4479-B8E8-5A7A0ADF75F2}" srcOrd="1" destOrd="0" parTransId="{29DB8948-0FD4-4054-A1BA-F432BCE5AC85}" sibTransId="{904C5AD7-3826-4375-847B-E3EF890A7AF3}"/>
    <dgm:cxn modelId="{E207BAD5-A058-4A0E-9C94-7A56BA5943C6}" srcId="{25BB2C65-0156-49DD-8755-D5134D9D2EBD}" destId="{11381F05-B528-4EA8-8DDC-CC3E25981D8B}" srcOrd="2" destOrd="0" parTransId="{3C869233-1F6B-45AA-BB82-7BC24E144635}" sibTransId="{6E65D4E0-A513-4782-B18F-8666F15943D1}"/>
    <dgm:cxn modelId="{7E026E01-121A-4932-AA2D-F333593DCBE7}" type="presOf" srcId="{17EBBCF2-EFC4-45B5-B1CE-6FD462FAB0B7}" destId="{D7D9CE42-BF94-4ACF-8C00-5B09454FBCA6}" srcOrd="0" destOrd="0" presId="urn:microsoft.com/office/officeart/2005/8/layout/cycle1"/>
    <dgm:cxn modelId="{A5C3BCF8-76CF-46F1-A3D8-7FA8164AAB5D}" type="presOf" srcId="{11381F05-B528-4EA8-8DDC-CC3E25981D8B}" destId="{68B323A8-4B2E-41E0-98C9-6ACE0D4EC1CF}" srcOrd="0" destOrd="0" presId="urn:microsoft.com/office/officeart/2005/8/layout/cycle1"/>
    <dgm:cxn modelId="{F565AA16-440F-45CA-8B77-C545C87C2388}" type="presOf" srcId="{D8E23C7B-6C6D-4F3E-97B3-224FA153416F}" destId="{89F8B472-42FA-4D11-9224-1C1261D84B6F}" srcOrd="0" destOrd="0" presId="urn:microsoft.com/office/officeart/2005/8/layout/cycle1"/>
    <dgm:cxn modelId="{CFE98498-6A83-4097-82D8-F6D7731413BB}" type="presOf" srcId="{25BB2C65-0156-49DD-8755-D5134D9D2EBD}" destId="{CFF422DA-D08A-4C7C-B26B-D3F86B445589}" srcOrd="0" destOrd="0" presId="urn:microsoft.com/office/officeart/2005/8/layout/cycle1"/>
    <dgm:cxn modelId="{1E56FF3B-61BC-498E-8B09-7C25CB58CEA7}" type="presParOf" srcId="{CFF422DA-D08A-4C7C-B26B-D3F86B445589}" destId="{9C94E067-5C16-41FF-90C7-3D1D036D4F52}" srcOrd="0" destOrd="0" presId="urn:microsoft.com/office/officeart/2005/8/layout/cycle1"/>
    <dgm:cxn modelId="{8980EA01-5484-46A2-B1C1-05B6F7DF13B3}" type="presParOf" srcId="{CFF422DA-D08A-4C7C-B26B-D3F86B445589}" destId="{89F8B472-42FA-4D11-9224-1C1261D84B6F}" srcOrd="1" destOrd="0" presId="urn:microsoft.com/office/officeart/2005/8/layout/cycle1"/>
    <dgm:cxn modelId="{D9AEDB11-8004-439A-902F-97BF87645D1F}" type="presParOf" srcId="{CFF422DA-D08A-4C7C-B26B-D3F86B445589}" destId="{D7D9CE42-BF94-4ACF-8C00-5B09454FBCA6}" srcOrd="2" destOrd="0" presId="urn:microsoft.com/office/officeart/2005/8/layout/cycle1"/>
    <dgm:cxn modelId="{2C9294A0-C098-4644-B96A-23A5CF7B00C4}" type="presParOf" srcId="{CFF422DA-D08A-4C7C-B26B-D3F86B445589}" destId="{D0FCC546-CB8A-450F-898D-D295E7CD5C5E}" srcOrd="3" destOrd="0" presId="urn:microsoft.com/office/officeart/2005/8/layout/cycle1"/>
    <dgm:cxn modelId="{81BA031F-80BB-4B9A-8139-EA8FD7F1D98B}" type="presParOf" srcId="{CFF422DA-D08A-4C7C-B26B-D3F86B445589}" destId="{3D393B62-F91D-4E9C-961F-1103846B7907}" srcOrd="4" destOrd="0" presId="urn:microsoft.com/office/officeart/2005/8/layout/cycle1"/>
    <dgm:cxn modelId="{891A7AEC-B3AE-48EA-A3BA-562FE610390F}" type="presParOf" srcId="{CFF422DA-D08A-4C7C-B26B-D3F86B445589}" destId="{F3DDBB84-3ED5-40BE-949A-4DABF832CC7A}" srcOrd="5" destOrd="0" presId="urn:microsoft.com/office/officeart/2005/8/layout/cycle1"/>
    <dgm:cxn modelId="{3C518699-AF40-491D-9B30-49630A70AD1C}" type="presParOf" srcId="{CFF422DA-D08A-4C7C-B26B-D3F86B445589}" destId="{14DC148A-9252-4569-A8B6-DD0056091766}" srcOrd="6" destOrd="0" presId="urn:microsoft.com/office/officeart/2005/8/layout/cycle1"/>
    <dgm:cxn modelId="{E1341AF0-1E46-4B8E-BE71-07A91C0D8C26}" type="presParOf" srcId="{CFF422DA-D08A-4C7C-B26B-D3F86B445589}" destId="{68B323A8-4B2E-41E0-98C9-6ACE0D4EC1CF}" srcOrd="7" destOrd="0" presId="urn:microsoft.com/office/officeart/2005/8/layout/cycle1"/>
    <dgm:cxn modelId="{C051B32F-B166-4966-A6CD-475B77D5EF6B}" type="presParOf" srcId="{CFF422DA-D08A-4C7C-B26B-D3F86B445589}" destId="{BD4C7215-A026-4B46-8918-6E369399680F}" srcOrd="8" destOrd="0" presId="urn:microsoft.com/office/officeart/2005/8/layout/cycle1"/>
    <dgm:cxn modelId="{88413668-07B8-42DC-A5E7-F354590399C2}" type="presParOf" srcId="{CFF422DA-D08A-4C7C-B26B-D3F86B445589}" destId="{07DA5720-6F26-418D-A6E2-6D19A446E891}" srcOrd="9" destOrd="0" presId="urn:microsoft.com/office/officeart/2005/8/layout/cycle1"/>
    <dgm:cxn modelId="{A00C9E3A-ADB7-41A4-BDF0-6832DFFEFC55}" type="presParOf" srcId="{CFF422DA-D08A-4C7C-B26B-D3F86B445589}" destId="{B9539E74-071A-4C99-939D-D130972FA6F5}" srcOrd="10" destOrd="0" presId="urn:microsoft.com/office/officeart/2005/8/layout/cycle1"/>
    <dgm:cxn modelId="{B93607D6-3928-4A0D-A97F-DB6A200144DD}" type="presParOf" srcId="{CFF422DA-D08A-4C7C-B26B-D3F86B445589}" destId="{4C63F716-EB89-484A-831D-4C93AB4CB71F}" srcOrd="11" destOrd="0" presId="urn:microsoft.com/office/officeart/2005/8/layout/cycle1"/>
    <dgm:cxn modelId="{41B707EB-A5C9-4145-93C2-64E76EF03265}" type="presParOf" srcId="{CFF422DA-D08A-4C7C-B26B-D3F86B445589}" destId="{B029C1BB-45E0-44F9-A881-0F23CF458A62}" srcOrd="12" destOrd="0" presId="urn:microsoft.com/office/officeart/2005/8/layout/cycle1"/>
    <dgm:cxn modelId="{5CB4378F-6E06-434B-9478-AEB55DDEF661}" type="presParOf" srcId="{CFF422DA-D08A-4C7C-B26B-D3F86B445589}" destId="{6E301F2D-B1A7-4B52-8981-71BC2294873E}" srcOrd="13" destOrd="0" presId="urn:microsoft.com/office/officeart/2005/8/layout/cycle1"/>
    <dgm:cxn modelId="{642DDA03-25FA-4377-9697-33133E4F572A}" type="presParOf" srcId="{CFF422DA-D08A-4C7C-B26B-D3F86B445589}" destId="{E5A7B5D6-C1D3-4955-85C0-17D5B9AA5C2E}" srcOrd="14" destOrd="0" presId="urn:microsoft.com/office/officeart/2005/8/layout/cycle1"/>
  </dgm:cxnLst>
  <dgm:bg/>
  <dgm:whole/>
</dgm:dataModel>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575" cy="496888"/>
          </a:xfrm>
          <a:prstGeom prst="rect">
            <a:avLst/>
          </a:prstGeom>
        </p:spPr>
        <p:txBody>
          <a:bodyPr vert="horz" lIns="91550" tIns="45775" rIns="91550" bIns="45775" rtlCol="0"/>
          <a:lstStyle>
            <a:lvl1pPr algn="l">
              <a:defRPr sz="1200"/>
            </a:lvl1pPr>
          </a:lstStyle>
          <a:p>
            <a:pPr>
              <a:defRPr/>
            </a:pPr>
            <a:endParaRPr lang="en-NZ"/>
          </a:p>
        </p:txBody>
      </p:sp>
      <p:sp>
        <p:nvSpPr>
          <p:cNvPr id="3" name="Date Placeholder 2"/>
          <p:cNvSpPr>
            <a:spLocks noGrp="1"/>
          </p:cNvSpPr>
          <p:nvPr>
            <p:ph type="dt" sz="quarter" idx="1"/>
          </p:nvPr>
        </p:nvSpPr>
        <p:spPr>
          <a:xfrm>
            <a:off x="3854450" y="0"/>
            <a:ext cx="2949575" cy="496888"/>
          </a:xfrm>
          <a:prstGeom prst="rect">
            <a:avLst/>
          </a:prstGeom>
        </p:spPr>
        <p:txBody>
          <a:bodyPr vert="horz" lIns="91550" tIns="45775" rIns="91550" bIns="45775" rtlCol="0"/>
          <a:lstStyle>
            <a:lvl1pPr algn="r">
              <a:defRPr sz="1200"/>
            </a:lvl1pPr>
          </a:lstStyle>
          <a:p>
            <a:pPr>
              <a:defRPr/>
            </a:pPr>
            <a:fld id="{EA9D30FF-9124-453E-8DCD-BEEE13C89507}" type="datetimeFigureOut">
              <a:rPr lang="en-US"/>
              <a:pPr>
                <a:defRPr/>
              </a:pPr>
              <a:t>5/18/2009</a:t>
            </a:fld>
            <a:endParaRPr lang="en-NZ"/>
          </a:p>
        </p:txBody>
      </p:sp>
      <p:sp>
        <p:nvSpPr>
          <p:cNvPr id="4" name="Footer Placeholder 3"/>
          <p:cNvSpPr>
            <a:spLocks noGrp="1"/>
          </p:cNvSpPr>
          <p:nvPr>
            <p:ph type="ftr" sz="quarter" idx="2"/>
          </p:nvPr>
        </p:nvSpPr>
        <p:spPr>
          <a:xfrm>
            <a:off x="0" y="9440863"/>
            <a:ext cx="2949575" cy="496887"/>
          </a:xfrm>
          <a:prstGeom prst="rect">
            <a:avLst/>
          </a:prstGeom>
        </p:spPr>
        <p:txBody>
          <a:bodyPr vert="horz" lIns="91550" tIns="45775" rIns="91550" bIns="45775" rtlCol="0" anchor="b"/>
          <a:lstStyle>
            <a:lvl1pPr algn="l">
              <a:defRPr sz="1200"/>
            </a:lvl1pPr>
          </a:lstStyle>
          <a:p>
            <a:pPr>
              <a:defRPr/>
            </a:pPr>
            <a:endParaRPr lang="en-NZ"/>
          </a:p>
        </p:txBody>
      </p:sp>
      <p:sp>
        <p:nvSpPr>
          <p:cNvPr id="5" name="Slide Number Placeholder 4"/>
          <p:cNvSpPr>
            <a:spLocks noGrp="1"/>
          </p:cNvSpPr>
          <p:nvPr>
            <p:ph type="sldNum" sz="quarter" idx="3"/>
          </p:nvPr>
        </p:nvSpPr>
        <p:spPr>
          <a:xfrm>
            <a:off x="3854450" y="9440863"/>
            <a:ext cx="2949575" cy="496887"/>
          </a:xfrm>
          <a:prstGeom prst="rect">
            <a:avLst/>
          </a:prstGeom>
        </p:spPr>
        <p:txBody>
          <a:bodyPr vert="horz" lIns="91550" tIns="45775" rIns="91550" bIns="45775" rtlCol="0" anchor="b"/>
          <a:lstStyle>
            <a:lvl1pPr algn="r">
              <a:defRPr sz="1200"/>
            </a:lvl1pPr>
          </a:lstStyle>
          <a:p>
            <a:pPr>
              <a:defRPr/>
            </a:pPr>
            <a:fld id="{8999FB47-48DC-4716-AB7A-BC63BE36F437}" type="slidenum">
              <a:rPr lang="en-NZ"/>
              <a:pPr>
                <a:defRPr/>
              </a:pPr>
              <a:t>‹#›</a:t>
            </a:fld>
            <a:endParaRPr lang="en-NZ"/>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9575" cy="496888"/>
          </a:xfrm>
          <a:prstGeom prst="rect">
            <a:avLst/>
          </a:prstGeom>
          <a:noFill/>
          <a:ln w="9525">
            <a:noFill/>
            <a:miter lim="800000"/>
            <a:headEnd/>
            <a:tailEnd/>
          </a:ln>
        </p:spPr>
        <p:txBody>
          <a:bodyPr vert="horz" wrap="square" lIns="91550" tIns="45775" rIns="91550" bIns="45775" numCol="1" anchor="t" anchorCtr="0" compatLnSpc="1">
            <a:prstTxWarp prst="textNoShape">
              <a:avLst/>
            </a:prstTxWarp>
          </a:bodyPr>
          <a:lstStyle>
            <a:lvl1pPr>
              <a:defRPr sz="1200"/>
            </a:lvl1pPr>
          </a:lstStyle>
          <a:p>
            <a:pPr>
              <a:defRPr/>
            </a:pPr>
            <a:endParaRPr lang="en-US"/>
          </a:p>
        </p:txBody>
      </p:sp>
      <p:sp>
        <p:nvSpPr>
          <p:cNvPr id="5123" name="Rectangle 3"/>
          <p:cNvSpPr>
            <a:spLocks noGrp="1" noChangeArrowheads="1"/>
          </p:cNvSpPr>
          <p:nvPr>
            <p:ph type="dt" idx="1"/>
          </p:nvPr>
        </p:nvSpPr>
        <p:spPr bwMode="auto">
          <a:xfrm>
            <a:off x="3856038" y="0"/>
            <a:ext cx="2949575" cy="496888"/>
          </a:xfrm>
          <a:prstGeom prst="rect">
            <a:avLst/>
          </a:prstGeom>
          <a:noFill/>
          <a:ln w="9525">
            <a:noFill/>
            <a:miter lim="800000"/>
            <a:headEnd/>
            <a:tailEnd/>
          </a:ln>
        </p:spPr>
        <p:txBody>
          <a:bodyPr vert="horz" wrap="square" lIns="91550" tIns="45775" rIns="91550" bIns="45775" numCol="1" anchor="t" anchorCtr="0" compatLnSpc="1">
            <a:prstTxWarp prst="textNoShape">
              <a:avLst/>
            </a:prstTxWarp>
          </a:bodyPr>
          <a:lstStyle>
            <a:lvl1pPr algn="r">
              <a:defRPr sz="1200"/>
            </a:lvl1pPr>
          </a:lstStyle>
          <a:p>
            <a:pPr>
              <a:defRPr/>
            </a:pPr>
            <a:endParaRPr lang="en-US"/>
          </a:p>
        </p:txBody>
      </p:sp>
      <p:sp>
        <p:nvSpPr>
          <p:cNvPr id="24580" name="Rectangle 4"/>
          <p:cNvSpPr>
            <a:spLocks noGrp="1" noRot="1" noChangeAspect="1" noChangeArrowheads="1" noTextEdit="1"/>
          </p:cNvSpPr>
          <p:nvPr>
            <p:ph type="sldImg" idx="2"/>
          </p:nvPr>
        </p:nvSpPr>
        <p:spPr bwMode="auto">
          <a:xfrm>
            <a:off x="919163" y="746125"/>
            <a:ext cx="4967287" cy="372745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08050" y="4721225"/>
            <a:ext cx="4989513" cy="4471988"/>
          </a:xfrm>
          <a:prstGeom prst="rect">
            <a:avLst/>
          </a:prstGeom>
          <a:noFill/>
          <a:ln w="9525">
            <a:noFill/>
            <a:miter lim="800000"/>
            <a:headEnd/>
            <a:tailEnd/>
          </a:ln>
        </p:spPr>
        <p:txBody>
          <a:bodyPr vert="horz" wrap="square" lIns="91550" tIns="45775" rIns="91550" bIns="4577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6" name="Rectangle 6"/>
          <p:cNvSpPr>
            <a:spLocks noGrp="1" noChangeArrowheads="1"/>
          </p:cNvSpPr>
          <p:nvPr>
            <p:ph type="ftr" sz="quarter" idx="4"/>
          </p:nvPr>
        </p:nvSpPr>
        <p:spPr bwMode="auto">
          <a:xfrm>
            <a:off x="0" y="9442450"/>
            <a:ext cx="2949575" cy="496888"/>
          </a:xfrm>
          <a:prstGeom prst="rect">
            <a:avLst/>
          </a:prstGeom>
          <a:noFill/>
          <a:ln w="9525">
            <a:noFill/>
            <a:miter lim="800000"/>
            <a:headEnd/>
            <a:tailEnd/>
          </a:ln>
        </p:spPr>
        <p:txBody>
          <a:bodyPr vert="horz" wrap="square" lIns="91550" tIns="45775" rIns="91550" bIns="45775" numCol="1" anchor="b" anchorCtr="0" compatLnSpc="1">
            <a:prstTxWarp prst="textNoShape">
              <a:avLst/>
            </a:prstTxWarp>
          </a:bodyPr>
          <a:lstStyle>
            <a:lvl1pPr>
              <a:defRPr sz="1200"/>
            </a:lvl1pPr>
          </a:lstStyle>
          <a:p>
            <a:pPr>
              <a:defRPr/>
            </a:pPr>
            <a:endParaRPr lang="en-US"/>
          </a:p>
        </p:txBody>
      </p:sp>
      <p:sp>
        <p:nvSpPr>
          <p:cNvPr id="5127" name="Rectangle 7"/>
          <p:cNvSpPr>
            <a:spLocks noGrp="1" noChangeArrowheads="1"/>
          </p:cNvSpPr>
          <p:nvPr>
            <p:ph type="sldNum" sz="quarter" idx="5"/>
          </p:nvPr>
        </p:nvSpPr>
        <p:spPr bwMode="auto">
          <a:xfrm>
            <a:off x="3856038" y="9442450"/>
            <a:ext cx="2949575" cy="496888"/>
          </a:xfrm>
          <a:prstGeom prst="rect">
            <a:avLst/>
          </a:prstGeom>
          <a:noFill/>
          <a:ln w="9525">
            <a:noFill/>
            <a:miter lim="800000"/>
            <a:headEnd/>
            <a:tailEnd/>
          </a:ln>
        </p:spPr>
        <p:txBody>
          <a:bodyPr vert="horz" wrap="square" lIns="91550" tIns="45775" rIns="91550" bIns="45775" numCol="1" anchor="b" anchorCtr="0" compatLnSpc="1">
            <a:prstTxWarp prst="textNoShape">
              <a:avLst/>
            </a:prstTxWarp>
          </a:bodyPr>
          <a:lstStyle>
            <a:lvl1pPr algn="r">
              <a:defRPr sz="1200"/>
            </a:lvl1pPr>
          </a:lstStyle>
          <a:p>
            <a:pPr>
              <a:defRPr/>
            </a:pPr>
            <a:fld id="{2A133B21-B720-4AEC-9A6F-E0EAD4EE06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ヒラギノ角ゴ Pro W3" pitchFamily="1"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5EC24A28-4DDD-411A-A29F-59785D54E65C}" type="slidenum">
              <a:rPr lang="en-US" smtClean="0"/>
              <a:pPr/>
              <a:t>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333CFF-3C66-4D4C-8AC1-52CD9AF7CB77}" type="slidenum">
              <a:rPr lang="en-GB"/>
              <a:pPr/>
              <a:t>7</a:t>
            </a:fld>
            <a:endParaRPr lang="en-GB"/>
          </a:p>
        </p:txBody>
      </p:sp>
      <p:sp>
        <p:nvSpPr>
          <p:cNvPr id="26626" name="Rectangle 2"/>
          <p:cNvSpPr>
            <a:spLocks noGrp="1" noRot="1" noChangeAspect="1" noChangeArrowheads="1"/>
          </p:cNvSpPr>
          <p:nvPr>
            <p:ph type="sldImg"/>
          </p:nvPr>
        </p:nvSpPr>
        <p:spPr bwMode="auto">
          <a:xfrm>
            <a:off x="920750" y="746125"/>
            <a:ext cx="4965700" cy="3725863"/>
          </a:xfrm>
          <a:prstGeom prst="rect">
            <a:avLst/>
          </a:prstGeom>
          <a:solidFill>
            <a:srgbClr val="FFFFFF"/>
          </a:solidFill>
          <a:ln>
            <a:solidFill>
              <a:srgbClr val="000000"/>
            </a:solidFill>
            <a:miter lim="800000"/>
            <a:headEnd/>
            <a:tailEnd/>
          </a:ln>
        </p:spPr>
      </p:sp>
      <p:sp>
        <p:nvSpPr>
          <p:cNvPr id="26627" name="Rectangle 3"/>
          <p:cNvSpPr>
            <a:spLocks noGrp="1" noChangeArrowheads="1"/>
          </p:cNvSpPr>
          <p:nvPr>
            <p:ph type="body" idx="1"/>
          </p:nvPr>
        </p:nvSpPr>
        <p:spPr bwMode="auto">
          <a:xfrm>
            <a:off x="907415" y="4721186"/>
            <a:ext cx="4990783" cy="4472702"/>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NZ" dirty="0"/>
          </a:p>
        </p:txBody>
      </p:sp>
      <p:sp>
        <p:nvSpPr>
          <p:cNvPr id="4" name="Slide Number Placeholder 3"/>
          <p:cNvSpPr>
            <a:spLocks noGrp="1"/>
          </p:cNvSpPr>
          <p:nvPr>
            <p:ph type="sldNum" sz="quarter" idx="10"/>
          </p:nvPr>
        </p:nvSpPr>
        <p:spPr/>
        <p:txBody>
          <a:bodyPr/>
          <a:lstStyle/>
          <a:p>
            <a:pPr>
              <a:defRPr/>
            </a:pPr>
            <a:fld id="{2A133B21-B720-4AEC-9A6F-E0EAD4EE0674}" type="slidenum">
              <a:rPr lang="en-US" smtClean="0"/>
              <a:pPr>
                <a:defRPr/>
              </a:pPr>
              <a:t>15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ln/>
        </p:spPr>
      </p:sp>
      <p:sp>
        <p:nvSpPr>
          <p:cNvPr id="31747" name="Notes Placeholder 2"/>
          <p:cNvSpPr>
            <a:spLocks noGrp="1"/>
          </p:cNvSpPr>
          <p:nvPr>
            <p:ph type="body" idx="1"/>
          </p:nvPr>
        </p:nvSpPr>
        <p:spPr>
          <a:noFill/>
          <a:ln/>
        </p:spPr>
        <p:txBody>
          <a:bodyPr/>
          <a:lstStyle/>
          <a:p>
            <a:endParaRPr lang="en-NZ" smtClean="0"/>
          </a:p>
        </p:txBody>
      </p:sp>
      <p:sp>
        <p:nvSpPr>
          <p:cNvPr id="31748" name="Slide Number Placeholder 3"/>
          <p:cNvSpPr>
            <a:spLocks noGrp="1"/>
          </p:cNvSpPr>
          <p:nvPr>
            <p:ph type="sldNum" sz="quarter" idx="5"/>
          </p:nvPr>
        </p:nvSpPr>
        <p:spPr>
          <a:noFill/>
        </p:spPr>
        <p:txBody>
          <a:bodyPr/>
          <a:lstStyle/>
          <a:p>
            <a:fld id="{309DC007-4088-46D0-86F3-5233B212CD68}" type="slidenum">
              <a:rPr lang="en-US" smtClean="0"/>
              <a:pPr/>
              <a:t>19</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hemeOverride" Target="../theme/themeOverride4.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ight Triangle 3"/>
          <p:cNvSpPr/>
          <p:nvPr/>
        </p:nvSpPr>
        <p:spPr>
          <a:xfrm>
            <a:off x="0" y="4664075"/>
            <a:ext cx="9150350"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grpSp>
        <p:nvGrpSpPr>
          <p:cNvPr id="5" name="Group 15"/>
          <p:cNvGrpSpPr>
            <a:grpSpLocks/>
          </p:cNvGrpSpPr>
          <p:nvPr/>
        </p:nvGrpSpPr>
        <p:grpSpPr bwMode="auto">
          <a:xfrm>
            <a:off x="-3175" y="4953000"/>
            <a:ext cx="9147175" cy="1911350"/>
            <a:chOff x="-3765" y="4832896"/>
            <a:chExt cx="9147765" cy="2032192"/>
          </a:xfrm>
        </p:grpSpPr>
        <p:sp>
          <p:nvSpPr>
            <p:cNvPr id="6" name="Freeform 5"/>
            <p:cNvSpPr>
              <a:spLocks/>
            </p:cNvSpPr>
            <p:nvPr/>
          </p:nvSpPr>
          <p:spPr bwMode="auto">
            <a:xfrm>
              <a:off x="1687032" y="4832896"/>
              <a:ext cx="7456968" cy="51817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Freeform 6"/>
            <p:cNvSpPr>
              <a:spLocks/>
            </p:cNvSpPr>
            <p:nvPr/>
          </p:nvSpPr>
          <p:spPr bwMode="auto">
            <a:xfrm>
              <a:off x="35926" y="5135025"/>
              <a:ext cx="9108074" cy="838869"/>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8" name="Freeform 7"/>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cxnSp>
          <p:nvCxnSpPr>
            <p:cNvPr id="10" name="Straight Connector 9"/>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9" name="Title 8"/>
          <p:cNvSpPr>
            <a:spLocks noGrp="1"/>
          </p:cNvSpPr>
          <p:nvPr>
            <p:ph type="ctrTitle"/>
          </p:nvPr>
        </p:nvSpPr>
        <p:spPr>
          <a:xfrm>
            <a:off x="685800" y="1752601"/>
            <a:ext cx="7772400" cy="1829761"/>
          </a:xfrm>
        </p:spPr>
        <p:txBody>
          <a:bodyPr anchor="b"/>
          <a:lstStyle>
            <a:lvl1pPr algn="r">
              <a:defRPr sz="4800" b="1">
                <a:solidFill>
                  <a:schemeClr val="tx2"/>
                </a:solidFill>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n-US" smtClean="0"/>
              <a:t>Click to edit Master subtitle style</a:t>
            </a:r>
            <a:endParaRPr lang="en-US"/>
          </a:p>
        </p:txBody>
      </p:sp>
      <p:sp>
        <p:nvSpPr>
          <p:cNvPr id="11" name="Date Placeholder 29"/>
          <p:cNvSpPr>
            <a:spLocks noGrp="1"/>
          </p:cNvSpPr>
          <p:nvPr>
            <p:ph type="dt" sz="half" idx="10"/>
          </p:nvPr>
        </p:nvSpPr>
        <p:spPr/>
        <p:txBody>
          <a:bodyPr/>
          <a:lstStyle>
            <a:lvl1pPr>
              <a:defRPr>
                <a:solidFill>
                  <a:srgbClr val="FFFFFF"/>
                </a:solidFill>
              </a:defRPr>
            </a:lvl1pPr>
            <a:extLst/>
          </a:lstStyle>
          <a:p>
            <a:pPr>
              <a:defRPr/>
            </a:pPr>
            <a:endParaRPr lang="en-US"/>
          </a:p>
        </p:txBody>
      </p:sp>
      <p:sp>
        <p:nvSpPr>
          <p:cNvPr id="12" name="Footer Placeholder 18"/>
          <p:cNvSpPr>
            <a:spLocks noGrp="1"/>
          </p:cNvSpPr>
          <p:nvPr>
            <p:ph type="ftr" sz="quarter" idx="11"/>
          </p:nvPr>
        </p:nvSpPr>
        <p:spPr/>
        <p:txBody>
          <a:bodyPr/>
          <a:lstStyle>
            <a:lvl1pPr>
              <a:defRPr>
                <a:solidFill>
                  <a:schemeClr val="accent1">
                    <a:tint val="20000"/>
                  </a:schemeClr>
                </a:solidFill>
              </a:defRPr>
            </a:lvl1pPr>
            <a:extLst/>
          </a:lstStyle>
          <a:p>
            <a:pPr>
              <a:defRPr/>
            </a:pPr>
            <a:r>
              <a:rPr lang="en-US"/>
              <a:t>Gunhild Litwin, NZC &amp; LL, March 2009</a:t>
            </a:r>
          </a:p>
        </p:txBody>
      </p:sp>
      <p:sp>
        <p:nvSpPr>
          <p:cNvPr id="13" name="Slide Number Placeholder 26"/>
          <p:cNvSpPr>
            <a:spLocks noGrp="1"/>
          </p:cNvSpPr>
          <p:nvPr>
            <p:ph type="sldNum" sz="quarter" idx="12"/>
          </p:nvPr>
        </p:nvSpPr>
        <p:spPr/>
        <p:txBody>
          <a:bodyPr/>
          <a:lstStyle>
            <a:lvl1pPr>
              <a:defRPr>
                <a:solidFill>
                  <a:srgbClr val="FFFFFF"/>
                </a:solidFill>
              </a:defRPr>
            </a:lvl1pPr>
            <a:extLst/>
          </a:lstStyle>
          <a:p>
            <a:pPr>
              <a:defRPr/>
            </a:pPr>
            <a:fld id="{B71EAD1A-FEE7-4A97-A5BC-05A8D2BE781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r>
              <a:rPr lang="en-US"/>
              <a:t>Gunhild Litwin, NZC &amp; LL, March 2009</a:t>
            </a:r>
          </a:p>
        </p:txBody>
      </p:sp>
      <p:sp>
        <p:nvSpPr>
          <p:cNvPr id="6" name="Slide Number Placeholder 17"/>
          <p:cNvSpPr>
            <a:spLocks noGrp="1"/>
          </p:cNvSpPr>
          <p:nvPr>
            <p:ph type="sldNum" sz="quarter" idx="12"/>
          </p:nvPr>
        </p:nvSpPr>
        <p:spPr/>
        <p:txBody>
          <a:bodyPr/>
          <a:lstStyle>
            <a:lvl1pPr>
              <a:defRPr/>
            </a:lvl1pPr>
          </a:lstStyle>
          <a:p>
            <a:pPr>
              <a:defRPr/>
            </a:pPr>
            <a:fld id="{E6AF6C64-439D-4A05-A4F9-09469672055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r>
              <a:rPr lang="en-US"/>
              <a:t>Gunhild Litwin, NZC &amp; LL, March 2009</a:t>
            </a:r>
          </a:p>
        </p:txBody>
      </p:sp>
      <p:sp>
        <p:nvSpPr>
          <p:cNvPr id="6" name="Slide Number Placeholder 17"/>
          <p:cNvSpPr>
            <a:spLocks noGrp="1"/>
          </p:cNvSpPr>
          <p:nvPr>
            <p:ph type="sldNum" sz="quarter" idx="12"/>
          </p:nvPr>
        </p:nvSpPr>
        <p:spPr/>
        <p:txBody>
          <a:bodyPr/>
          <a:lstStyle>
            <a:lvl1pPr>
              <a:defRPr/>
            </a:lvl1pPr>
          </a:lstStyle>
          <a:p>
            <a:pPr>
              <a:defRPr/>
            </a:pPr>
            <a:fld id="{D61A18BD-F874-43C1-B003-B64951B5D89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itle 6"/>
          <p:cNvSpPr>
            <a:spLocks noGrp="1"/>
          </p:cNvSpPr>
          <p:nvPr>
            <p:ph type="title"/>
          </p:nvPr>
        </p:nvSpPr>
        <p:spPr/>
        <p:txBody>
          <a:bodyPr rtlCol="0"/>
          <a:lstStyle>
            <a:extLst/>
          </a:lstStyle>
          <a:p>
            <a:r>
              <a:rPr lang="en-US" smtClean="0"/>
              <a:t>Click to edit Master title style</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r>
              <a:rPr lang="en-US"/>
              <a:t>Gunhild Litwin, NZC &amp; LL, March 2009</a:t>
            </a:r>
          </a:p>
        </p:txBody>
      </p:sp>
      <p:sp>
        <p:nvSpPr>
          <p:cNvPr id="6" name="Slide Number Placeholder 17"/>
          <p:cNvSpPr>
            <a:spLocks noGrp="1"/>
          </p:cNvSpPr>
          <p:nvPr>
            <p:ph type="sldNum" sz="quarter" idx="12"/>
          </p:nvPr>
        </p:nvSpPr>
        <p:spPr/>
        <p:txBody>
          <a:bodyPr/>
          <a:lstStyle>
            <a:lvl1pPr>
              <a:defRPr/>
            </a:lvl1pPr>
          </a:lstStyle>
          <a:p>
            <a:pPr>
              <a:defRPr/>
            </a:pPr>
            <a:fld id="{FCBA5D05-69B2-4EB2-BC94-B3C96843C849}"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4" name="Chevron 3"/>
          <p:cNvSpPr/>
          <p:nvPr/>
        </p:nvSpPr>
        <p:spPr>
          <a:xfrm>
            <a:off x="3636963" y="3005138"/>
            <a:ext cx="182562"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eaLnBrk="1" hangingPunct="1">
              <a:defRPr/>
            </a:pPr>
            <a:endParaRPr lang="en-US"/>
          </a:p>
        </p:txBody>
      </p:sp>
      <p:sp>
        <p:nvSpPr>
          <p:cNvPr id="5" name="Chevron 4"/>
          <p:cNvSpPr/>
          <p:nvPr/>
        </p:nvSpPr>
        <p:spPr>
          <a:xfrm>
            <a:off x="3449638" y="3005138"/>
            <a:ext cx="18415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eaLnBrk="1" hangingPunct="1">
              <a:defRPr/>
            </a:pPr>
            <a:endParaRPr lang="en-US"/>
          </a:p>
        </p:txBody>
      </p:sp>
      <p:sp>
        <p:nvSpPr>
          <p:cNvPr id="2" name="Title 1"/>
          <p:cNvSpPr>
            <a:spLocks noGrp="1"/>
          </p:cNvSpPr>
          <p:nvPr>
            <p:ph type="title"/>
          </p:nvPr>
        </p:nvSpPr>
        <p:spPr>
          <a:xfrm>
            <a:off x="722376" y="1059712"/>
            <a:ext cx="7772400" cy="1828800"/>
          </a:xfrm>
        </p:spPr>
        <p:txBody>
          <a:bodyPr anchor="b"/>
          <a:lstStyle>
            <a:lvl1pPr algn="r">
              <a:buNone/>
              <a:defRPr sz="4800" b="1" cap="none" baseline="0">
                <a:effectLst>
                  <a:outerShdw blurRad="31750" dist="25400" dir="5400000" algn="tl" rotWithShape="0">
                    <a:srgbClr val="000000">
                      <a:alpha val="25000"/>
                    </a:srgbClr>
                  </a:outerShdw>
                </a:effectLst>
              </a:defRPr>
            </a:lvl1pPr>
            <a:extLst/>
          </a:lstStyle>
          <a:p>
            <a:r>
              <a:rPr lang="en-US" smtClean="0"/>
              <a:t>Click to edit Master title style</a:t>
            </a:r>
            <a:endParaRPr lang="en-US"/>
          </a:p>
        </p:txBody>
      </p:sp>
      <p:sp>
        <p:nvSpPr>
          <p:cNvPr id="3" name="Text Placeholder 2"/>
          <p:cNvSpPr>
            <a:spLocks noGrp="1"/>
          </p:cNvSpPr>
          <p:nvPr>
            <p:ph type="body" idx="1"/>
          </p:nvPr>
        </p:nvSpPr>
        <p:spPr>
          <a:xfrm>
            <a:off x="3922713" y="2931712"/>
            <a:ext cx="4572000" cy="1454888"/>
          </a:xfrm>
        </p:spPr>
        <p:txBody>
          <a:bodyPr/>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extLst/>
          </a:lstStyle>
          <a:p>
            <a:pPr>
              <a:defRPr/>
            </a:pPr>
            <a:endParaRPr lang="en-US"/>
          </a:p>
        </p:txBody>
      </p:sp>
      <p:sp>
        <p:nvSpPr>
          <p:cNvPr id="7" name="Footer Placeholder 4"/>
          <p:cNvSpPr>
            <a:spLocks noGrp="1"/>
          </p:cNvSpPr>
          <p:nvPr>
            <p:ph type="ftr" sz="quarter" idx="11"/>
          </p:nvPr>
        </p:nvSpPr>
        <p:spPr/>
        <p:txBody>
          <a:bodyPr/>
          <a:lstStyle>
            <a:lvl1pPr>
              <a:defRPr/>
            </a:lvl1pPr>
            <a:extLst/>
          </a:lstStyle>
          <a:p>
            <a:pPr>
              <a:defRPr/>
            </a:pPr>
            <a:r>
              <a:rPr lang="en-US"/>
              <a:t>Gunhild Litwin, NZC &amp; LL, March 2009</a:t>
            </a:r>
          </a:p>
        </p:txBody>
      </p:sp>
      <p:sp>
        <p:nvSpPr>
          <p:cNvPr id="8" name="Slide Number Placeholder 5"/>
          <p:cNvSpPr>
            <a:spLocks noGrp="1"/>
          </p:cNvSpPr>
          <p:nvPr>
            <p:ph type="sldNum" sz="quarter" idx="12"/>
          </p:nvPr>
        </p:nvSpPr>
        <p:spPr/>
        <p:txBody>
          <a:bodyPr/>
          <a:lstStyle>
            <a:lvl1pPr>
              <a:defRPr/>
            </a:lvl1pPr>
            <a:extLst/>
          </a:lstStyle>
          <a:p>
            <a:pPr>
              <a:defRPr/>
            </a:pPr>
            <a:fld id="{374315D9-52B7-43E4-9E43-7D07D1811C26}"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Title 7"/>
          <p:cNvSpPr>
            <a:spLocks noGrp="1"/>
          </p:cNvSpPr>
          <p:nvPr>
            <p:ph type="title"/>
          </p:nvPr>
        </p:nvSpPr>
        <p:spPr/>
        <p:txBody>
          <a:bodyPr rtlCol="0"/>
          <a:lstStyle>
            <a:extLst/>
          </a:lstStyle>
          <a:p>
            <a:r>
              <a:rPr lang="en-US" smtClean="0"/>
              <a:t>Click to edit Master title style</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Gunhild Litwin, NZC &amp; LL, March 2009</a:t>
            </a:r>
          </a:p>
        </p:txBody>
      </p:sp>
      <p:sp>
        <p:nvSpPr>
          <p:cNvPr id="7" name="Slide Number Placeholder 6"/>
          <p:cNvSpPr>
            <a:spLocks noGrp="1"/>
          </p:cNvSpPr>
          <p:nvPr>
            <p:ph type="sldNum" sz="quarter" idx="12"/>
          </p:nvPr>
        </p:nvSpPr>
        <p:spPr/>
        <p:txBody>
          <a:bodyPr/>
          <a:lstStyle>
            <a:lvl1pPr>
              <a:defRPr/>
            </a:lvl1pPr>
            <a:extLst/>
          </a:lstStyle>
          <a:p>
            <a:pPr>
              <a:defRPr/>
            </a:pPr>
            <a:fld id="{7F8BFF28-DF68-4C2A-BA82-FCFC8CE4927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extLst/>
          </a:lstStyle>
          <a:p>
            <a:r>
              <a:rPr lang="en-US" smtClean="0"/>
              <a:t>Click to edit Master title style</a:t>
            </a:r>
            <a:endParaRPr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a:r>
              <a:rPr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extLst/>
          </a:lstStyle>
          <a:p>
            <a:pPr>
              <a:defRPr/>
            </a:pPr>
            <a:endParaRPr lang="en-US"/>
          </a:p>
        </p:txBody>
      </p:sp>
      <p:sp>
        <p:nvSpPr>
          <p:cNvPr id="8" name="Footer Placeholder 7"/>
          <p:cNvSpPr>
            <a:spLocks noGrp="1"/>
          </p:cNvSpPr>
          <p:nvPr>
            <p:ph type="ftr" sz="quarter" idx="11"/>
          </p:nvPr>
        </p:nvSpPr>
        <p:spPr/>
        <p:txBody>
          <a:bodyPr/>
          <a:lstStyle>
            <a:lvl1pPr>
              <a:defRPr/>
            </a:lvl1pPr>
            <a:extLst/>
          </a:lstStyle>
          <a:p>
            <a:pPr>
              <a:defRPr/>
            </a:pPr>
            <a:r>
              <a:rPr lang="en-US"/>
              <a:t>Gunhild Litwin, NZC &amp; LL, March 2009</a:t>
            </a:r>
          </a:p>
        </p:txBody>
      </p:sp>
      <p:sp>
        <p:nvSpPr>
          <p:cNvPr id="9" name="Slide Number Placeholder 8"/>
          <p:cNvSpPr>
            <a:spLocks noGrp="1"/>
          </p:cNvSpPr>
          <p:nvPr>
            <p:ph type="sldNum" sz="quarter" idx="12"/>
          </p:nvPr>
        </p:nvSpPr>
        <p:spPr/>
        <p:txBody>
          <a:bodyPr/>
          <a:lstStyle>
            <a:lvl1pPr>
              <a:defRPr/>
            </a:lvl1pPr>
            <a:extLst/>
          </a:lstStyle>
          <a:p>
            <a:pPr>
              <a:defRPr/>
            </a:pPr>
            <a:fld id="{01FD7DD6-5CAA-4FA4-8BC3-FD927BF5D2F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6" name="Title 5"/>
          <p:cNvSpPr>
            <a:spLocks noGrp="1"/>
          </p:cNvSpPr>
          <p:nvPr>
            <p:ph type="title"/>
          </p:nvPr>
        </p:nvSpPr>
        <p:spPr/>
        <p:txBody>
          <a:bodyPr rtlCol="0"/>
          <a:lstStyle>
            <a:extLst/>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extLst/>
          </a:lstStyle>
          <a:p>
            <a:pPr>
              <a:defRPr/>
            </a:pPr>
            <a:endParaRPr lang="en-US"/>
          </a:p>
        </p:txBody>
      </p:sp>
      <p:sp>
        <p:nvSpPr>
          <p:cNvPr id="4" name="Footer Placeholder 3"/>
          <p:cNvSpPr>
            <a:spLocks noGrp="1"/>
          </p:cNvSpPr>
          <p:nvPr>
            <p:ph type="ftr" sz="quarter" idx="11"/>
          </p:nvPr>
        </p:nvSpPr>
        <p:spPr/>
        <p:txBody>
          <a:bodyPr/>
          <a:lstStyle>
            <a:lvl1pPr>
              <a:defRPr/>
            </a:lvl1pPr>
            <a:extLst/>
          </a:lstStyle>
          <a:p>
            <a:pPr>
              <a:defRPr/>
            </a:pPr>
            <a:r>
              <a:rPr lang="en-US"/>
              <a:t>Gunhild Litwin, NZC &amp; LL, March 2009</a:t>
            </a:r>
          </a:p>
        </p:txBody>
      </p:sp>
      <p:sp>
        <p:nvSpPr>
          <p:cNvPr id="5" name="Slide Number Placeholder 4"/>
          <p:cNvSpPr>
            <a:spLocks noGrp="1"/>
          </p:cNvSpPr>
          <p:nvPr>
            <p:ph type="sldNum" sz="quarter" idx="12"/>
          </p:nvPr>
        </p:nvSpPr>
        <p:spPr/>
        <p:txBody>
          <a:bodyPr/>
          <a:lstStyle>
            <a:lvl1pPr>
              <a:defRPr/>
            </a:lvl1pPr>
            <a:extLst/>
          </a:lstStyle>
          <a:p>
            <a:pPr>
              <a:defRPr/>
            </a:pPr>
            <a:fld id="{74F34A65-0A0D-435F-BFC4-9C016458E954}"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r>
              <a:rPr lang="en-US"/>
              <a:t>Gunhild Litwin, NZC &amp; LL, March 2009</a:t>
            </a:r>
          </a:p>
        </p:txBody>
      </p:sp>
      <p:sp>
        <p:nvSpPr>
          <p:cNvPr id="4" name="Slide Number Placeholder 17"/>
          <p:cNvSpPr>
            <a:spLocks noGrp="1"/>
          </p:cNvSpPr>
          <p:nvPr>
            <p:ph type="sldNum" sz="quarter" idx="12"/>
          </p:nvPr>
        </p:nvSpPr>
        <p:spPr/>
        <p:txBody>
          <a:bodyPr/>
          <a:lstStyle>
            <a:lvl1pPr>
              <a:defRPr/>
            </a:lvl1pPr>
          </a:lstStyle>
          <a:p>
            <a:pPr>
              <a:defRPr/>
            </a:pPr>
            <a:fld id="{EF8B7864-5170-40BC-AAE7-368A5231C4A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anchor="t">
            <a:noAutofit/>
            <a:sp3d prstMaterial="softEdge">
              <a:bevelT w="0" h="0"/>
            </a:sp3d>
          </a:bodyPr>
          <a:lstStyle>
            <a:lvl1pPr algn="r">
              <a:buNone/>
              <a:defRPr sz="2500" b="0">
                <a:solidFill>
                  <a:schemeClr val="accent1"/>
                </a:solidFill>
                <a:effectLst/>
              </a:defRPr>
            </a:lvl1pPr>
            <a:extLst/>
          </a:lstStyle>
          <a:p>
            <a:r>
              <a:rPr lang="en-US" smtClean="0"/>
              <a:t>Click to edit Master title style</a:t>
            </a:r>
            <a:endParaRPr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a:r>
              <a:rPr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extLst/>
          </a:lstStyle>
          <a:p>
            <a:pPr>
              <a:defRPr/>
            </a:pPr>
            <a:endParaRPr lang="en-US"/>
          </a:p>
        </p:txBody>
      </p:sp>
      <p:sp>
        <p:nvSpPr>
          <p:cNvPr id="6" name="Footer Placeholder 5"/>
          <p:cNvSpPr>
            <a:spLocks noGrp="1"/>
          </p:cNvSpPr>
          <p:nvPr>
            <p:ph type="ftr" sz="quarter" idx="11"/>
          </p:nvPr>
        </p:nvSpPr>
        <p:spPr/>
        <p:txBody>
          <a:bodyPr/>
          <a:lstStyle>
            <a:lvl1pPr>
              <a:defRPr/>
            </a:lvl1pPr>
            <a:extLst/>
          </a:lstStyle>
          <a:p>
            <a:pPr>
              <a:defRPr/>
            </a:pPr>
            <a:r>
              <a:rPr lang="en-US"/>
              <a:t>Gunhild Litwin, NZC &amp; LL, March 2009</a:t>
            </a:r>
          </a:p>
        </p:txBody>
      </p:sp>
      <p:sp>
        <p:nvSpPr>
          <p:cNvPr id="7" name="Slide Number Placeholder 6"/>
          <p:cNvSpPr>
            <a:spLocks noGrp="1"/>
          </p:cNvSpPr>
          <p:nvPr>
            <p:ph type="sldNum" sz="quarter" idx="12"/>
          </p:nvPr>
        </p:nvSpPr>
        <p:spPr/>
        <p:txBody>
          <a:bodyPr/>
          <a:lstStyle>
            <a:lvl1pPr>
              <a:defRPr/>
            </a:lvl1pPr>
            <a:extLst/>
          </a:lstStyle>
          <a:p>
            <a:pPr>
              <a:defRPr/>
            </a:pPr>
            <a:fld id="{1DE7E883-21BB-4CB2-A383-947B671E9944}" type="slidenum">
              <a:rPr lang="en-US"/>
              <a:pPr>
                <a:defRPr/>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5" name="Freeform 4"/>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6" name="Freeform 5"/>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7" name="Right Triangle 6"/>
          <p:cNvSpPr>
            <a:spLocks/>
          </p:cNvSpPr>
          <p:nvPr/>
        </p:nvSpPr>
        <p:spPr bwMode="auto">
          <a:xfrm>
            <a:off x="-6042" y="5791253"/>
            <a:ext cx="3402314" cy="1080868"/>
          </a:xfrm>
          <a:prstGeom prst="rtTriangle">
            <a:avLst/>
          </a:prstGeom>
          <a:blipFill>
            <a:blip r:embed="rId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cxnSp>
        <p:nvCxnSpPr>
          <p:cNvPr id="8" name="Straight Connector 7"/>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Chevron 8"/>
          <p:cNvSpPr/>
          <p:nvPr/>
        </p:nvSpPr>
        <p:spPr>
          <a:xfrm>
            <a:off x="8664575"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eaLnBrk="1" hangingPunct="1">
              <a:defRPr/>
            </a:pPr>
            <a:endParaRPr lang="en-US"/>
          </a:p>
        </p:txBody>
      </p:sp>
      <p:sp>
        <p:nvSpPr>
          <p:cNvPr id="10" name="Chevron 9"/>
          <p:cNvSpPr/>
          <p:nvPr/>
        </p:nvSpPr>
        <p:spPr>
          <a:xfrm>
            <a:off x="8477250" y="4987925"/>
            <a:ext cx="182563"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eaLnBrk="1" hangingPunct="1">
              <a:defRPr/>
            </a:pPr>
            <a:endParaRPr lang="en-US"/>
          </a:p>
        </p:txBody>
      </p:sp>
      <p:sp>
        <p:nvSpPr>
          <p:cNvPr id="4" name="Text Placeholder 3"/>
          <p:cNvSpPr>
            <a:spLocks noGrp="1"/>
          </p:cNvSpPr>
          <p:nvPr>
            <p:ph type="body" sz="half" idx="2"/>
          </p:nvPr>
        </p:nvSpPr>
        <p:spPr>
          <a:xfrm>
            <a:off x="1141232" y="5443402"/>
            <a:ext cx="7162800" cy="648232"/>
          </a:xfrm>
          <a:noFill/>
        </p:spPr>
        <p:txBody>
          <a:bodyPr tIns="0"/>
          <a:lstStyle>
            <a:lvl1pPr marL="0" marR="18288" indent="0" algn="r">
              <a:buNone/>
              <a:defRPr sz="1400"/>
            </a:lvl1pPr>
            <a:lvl2pPr>
              <a:defRPr sz="1200"/>
            </a:lvl2pPr>
            <a:lvl3pPr>
              <a:defRPr sz="1000"/>
            </a:lvl3pPr>
            <a:lvl4pPr>
              <a:defRPr sz="900"/>
            </a:lvl4pPr>
            <a:lvl5pPr>
              <a:defRPr sz="900"/>
            </a:lvl5pPr>
            <a:extLst/>
          </a:lstStyle>
          <a:p>
            <a:pPr lvl="0"/>
            <a:r>
              <a:rPr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normAutofit/>
          </a:bodyPr>
          <a:lstStyle>
            <a:lvl1pPr marL="0" indent="0">
              <a:buNone/>
              <a:defRPr sz="3200"/>
            </a:lvl1pPr>
            <a:extLst/>
          </a:lstStyle>
          <a:p>
            <a:pPr lvl="0"/>
            <a:r>
              <a:rPr lang="en-US" noProof="0" smtClean="0"/>
              <a:t>Click icon to add picture</a:t>
            </a:r>
            <a:endParaRPr lang="en-US" noProof="0" dirty="0"/>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lang="en-US" smtClean="0"/>
              <a:t>Click to edit Master title style</a:t>
            </a:r>
            <a:endParaRPr lang="en-US"/>
          </a:p>
        </p:txBody>
      </p:sp>
      <p:sp>
        <p:nvSpPr>
          <p:cNvPr id="11" name="Date Placeholder 4"/>
          <p:cNvSpPr>
            <a:spLocks noGrp="1"/>
          </p:cNvSpPr>
          <p:nvPr>
            <p:ph type="dt" sz="half" idx="10"/>
          </p:nvPr>
        </p:nvSpPr>
        <p:spPr/>
        <p:txBody>
          <a:bodyPr/>
          <a:lstStyle>
            <a:lvl1pPr>
              <a:defRPr>
                <a:solidFill>
                  <a:schemeClr val="tx1"/>
                </a:solidFill>
              </a:defRPr>
            </a:lvl1pPr>
            <a:extLst/>
          </a:lstStyle>
          <a:p>
            <a:pPr>
              <a:defRPr/>
            </a:pPr>
            <a:endParaRPr lang="en-US"/>
          </a:p>
        </p:txBody>
      </p:sp>
      <p:sp>
        <p:nvSpPr>
          <p:cNvPr id="12" name="Footer Placeholder 5"/>
          <p:cNvSpPr>
            <a:spLocks noGrp="1"/>
          </p:cNvSpPr>
          <p:nvPr>
            <p:ph type="ftr" sz="quarter" idx="11"/>
          </p:nvPr>
        </p:nvSpPr>
        <p:spPr/>
        <p:txBody>
          <a:bodyPr/>
          <a:lstStyle>
            <a:lvl1pPr>
              <a:defRPr>
                <a:solidFill>
                  <a:schemeClr val="tx1"/>
                </a:solidFill>
              </a:defRPr>
            </a:lvl1pPr>
            <a:extLst/>
          </a:lstStyle>
          <a:p>
            <a:pPr>
              <a:defRPr/>
            </a:pPr>
            <a:r>
              <a:rPr lang="en-US"/>
              <a:t>Gunhild Litwin, NZC &amp; LL, March 2009</a:t>
            </a:r>
          </a:p>
        </p:txBody>
      </p:sp>
      <p:sp>
        <p:nvSpPr>
          <p:cNvPr id="13" name="Slide Number Placeholder 6"/>
          <p:cNvSpPr>
            <a:spLocks noGrp="1"/>
          </p:cNvSpPr>
          <p:nvPr>
            <p:ph type="sldNum" sz="quarter" idx="12"/>
          </p:nvPr>
        </p:nvSpPr>
        <p:spPr/>
        <p:txBody>
          <a:bodyPr/>
          <a:lstStyle>
            <a:lvl1pPr>
              <a:defRPr>
                <a:solidFill>
                  <a:schemeClr val="tx1"/>
                </a:solidFill>
              </a:defRPr>
            </a:lvl1pPr>
            <a:extLst/>
          </a:lstStyle>
          <a:p>
            <a:pPr>
              <a:defRPr/>
            </a:pPr>
            <a:fld id="{9E9F2E86-569D-43AF-B135-8B322B6260A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5963" y="5002213"/>
            <a:ext cx="3802062" cy="1443037"/>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2" name="Freeform 11"/>
          <p:cNvSpPr>
            <a:spLocks/>
          </p:cNvSpPr>
          <p:nvPr/>
        </p:nvSpPr>
        <p:spPr bwMode="auto">
          <a:xfrm>
            <a:off x="-53975" y="5784850"/>
            <a:ext cx="380206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a:lstStyle>
            <a:extLst/>
          </a:lstStyle>
          <a:p>
            <a:pPr>
              <a:defRPr/>
            </a:pPr>
            <a:endParaRPr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hangingPunct="1">
              <a:defRPr/>
            </a:pPr>
            <a:endParaRPr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lang="en-US" smtClean="0"/>
              <a:t>Click to edit Master title style</a:t>
            </a:r>
            <a:endParaRPr lang="en-US"/>
          </a:p>
        </p:txBody>
      </p:sp>
      <p:sp>
        <p:nvSpPr>
          <p:cNvPr id="1033" name="Text Placeholder 29"/>
          <p:cNvSpPr>
            <a:spLocks noGrp="1"/>
          </p:cNvSpPr>
          <p:nvPr>
            <p:ph type="body" idx="1"/>
          </p:nvPr>
        </p:nvSpPr>
        <p:spPr bwMode="auto">
          <a:xfrm>
            <a:off x="457200" y="148113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6727825" y="6408738"/>
            <a:ext cx="1919288" cy="365125"/>
          </a:xfrm>
          <a:prstGeom prst="rect">
            <a:avLst/>
          </a:prstGeom>
        </p:spPr>
        <p:txBody>
          <a:bodyPr vert="horz" anchor="b"/>
          <a:lstStyle>
            <a:lvl1pPr algn="l" eaLnBrk="1" latinLnBrk="0" hangingPunct="1">
              <a:defRPr kumimoji="0" sz="1000">
                <a:solidFill>
                  <a:schemeClr val="tx1"/>
                </a:solidFill>
              </a:defRPr>
            </a:lvl1pPr>
            <a:extLst/>
          </a:lstStyle>
          <a:p>
            <a:pPr>
              <a:defRPr/>
            </a:pPr>
            <a:endParaRPr lang="en-US"/>
          </a:p>
        </p:txBody>
      </p:sp>
      <p:sp>
        <p:nvSpPr>
          <p:cNvPr id="22" name="Footer Placeholder 21"/>
          <p:cNvSpPr>
            <a:spLocks noGrp="1"/>
          </p:cNvSpPr>
          <p:nvPr>
            <p:ph type="ftr" sz="quarter" idx="3"/>
          </p:nvPr>
        </p:nvSpPr>
        <p:spPr>
          <a:xfrm>
            <a:off x="4379913" y="6408738"/>
            <a:ext cx="2351087" cy="365125"/>
          </a:xfrm>
          <a:prstGeom prst="rect">
            <a:avLst/>
          </a:prstGeom>
        </p:spPr>
        <p:txBody>
          <a:bodyPr vert="horz" anchor="b"/>
          <a:lstStyle>
            <a:lvl1pPr algn="r" eaLnBrk="1" latinLnBrk="0" hangingPunct="1">
              <a:defRPr kumimoji="0" sz="1000">
                <a:solidFill>
                  <a:schemeClr val="tx1"/>
                </a:solidFill>
              </a:defRPr>
            </a:lvl1pPr>
            <a:extLst/>
          </a:lstStyle>
          <a:p>
            <a:pPr>
              <a:defRPr/>
            </a:pPr>
            <a:r>
              <a:rPr lang="en-US"/>
              <a:t>Gunhild Litwin, NZC &amp; LL, March 2009</a:t>
            </a:r>
          </a:p>
        </p:txBody>
      </p:sp>
      <p:sp>
        <p:nvSpPr>
          <p:cNvPr id="18" name="Slide Number Placeholder 17"/>
          <p:cNvSpPr>
            <a:spLocks noGrp="1"/>
          </p:cNvSpPr>
          <p:nvPr>
            <p:ph type="sldNum" sz="quarter" idx="4"/>
          </p:nvPr>
        </p:nvSpPr>
        <p:spPr>
          <a:xfrm>
            <a:off x="8647113" y="6408738"/>
            <a:ext cx="366712" cy="365125"/>
          </a:xfrm>
          <a:prstGeom prst="rect">
            <a:avLst/>
          </a:prstGeom>
        </p:spPr>
        <p:txBody>
          <a:bodyPr vert="horz" anchor="b"/>
          <a:lstStyle>
            <a:lvl1pPr algn="r" eaLnBrk="1" latinLnBrk="0" hangingPunct="1">
              <a:defRPr kumimoji="0" sz="1000" b="0">
                <a:solidFill>
                  <a:schemeClr val="tx1"/>
                </a:solidFill>
              </a:defRPr>
            </a:lvl1pPr>
            <a:extLst/>
          </a:lstStyle>
          <a:p>
            <a:pPr>
              <a:defRPr/>
            </a:pPr>
            <a:fld id="{5018DC53-2391-4926-AF03-7D5882F3B61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66" r:id="rId1"/>
    <p:sldLayoutId id="2147483762" r:id="rId2"/>
    <p:sldLayoutId id="2147483767" r:id="rId3"/>
    <p:sldLayoutId id="2147483768" r:id="rId4"/>
    <p:sldLayoutId id="2147483769" r:id="rId5"/>
    <p:sldLayoutId id="2147483770" r:id="rId6"/>
    <p:sldLayoutId id="2147483763" r:id="rId7"/>
    <p:sldLayoutId id="2147483771" r:id="rId8"/>
    <p:sldLayoutId id="2147483772" r:id="rId9"/>
    <p:sldLayoutId id="2147483764" r:id="rId10"/>
    <p:sldLayoutId id="2147483765" r:id="rId11"/>
  </p:sldLayoutIdLst>
  <p:hf sldNum="0" hdr="0" dt="0"/>
  <p:txStyles>
    <p:titleStyle>
      <a:lvl1pPr algn="l" rtl="0" eaLnBrk="0" fontAlgn="base" hangingPunct="0">
        <a:spcBef>
          <a:spcPct val="0"/>
        </a:spcBef>
        <a:spcAft>
          <a:spcPct val="0"/>
        </a:spcAft>
        <a:defRPr sz="4100" b="1" kern="1200">
          <a:solidFill>
            <a:schemeClr val="tx2"/>
          </a:solidFill>
          <a:effectLst>
            <a:outerShdw blurRad="31750" dist="25400" dir="5400000" algn="tl" rotWithShape="0">
              <a:srgbClr val="000000">
                <a:alpha val="25000"/>
              </a:srgbClr>
            </a:outerShdw>
          </a:effectLst>
          <a:latin typeface="+mj-lt"/>
          <a:ea typeface="+mj-ea"/>
          <a:cs typeface="+mj-cs"/>
        </a:defRPr>
      </a:lvl1pPr>
      <a:lvl2pPr algn="l" rtl="0" eaLnBrk="0" fontAlgn="base" hangingPunct="0">
        <a:spcBef>
          <a:spcPct val="0"/>
        </a:spcBef>
        <a:spcAft>
          <a:spcPct val="0"/>
        </a:spcAft>
        <a:defRPr sz="4100" b="1">
          <a:solidFill>
            <a:schemeClr val="tx2"/>
          </a:solidFill>
          <a:latin typeface="Lucida Sans Unicode" pitchFamily="34" charset="0"/>
        </a:defRPr>
      </a:lvl2pPr>
      <a:lvl3pPr algn="l" rtl="0" eaLnBrk="0" fontAlgn="base" hangingPunct="0">
        <a:spcBef>
          <a:spcPct val="0"/>
        </a:spcBef>
        <a:spcAft>
          <a:spcPct val="0"/>
        </a:spcAft>
        <a:defRPr sz="4100" b="1">
          <a:solidFill>
            <a:schemeClr val="tx2"/>
          </a:solidFill>
          <a:latin typeface="Lucida Sans Unicode" pitchFamily="34" charset="0"/>
        </a:defRPr>
      </a:lvl3pPr>
      <a:lvl4pPr algn="l" rtl="0" eaLnBrk="0" fontAlgn="base" hangingPunct="0">
        <a:spcBef>
          <a:spcPct val="0"/>
        </a:spcBef>
        <a:spcAft>
          <a:spcPct val="0"/>
        </a:spcAft>
        <a:defRPr sz="4100" b="1">
          <a:solidFill>
            <a:schemeClr val="tx2"/>
          </a:solidFill>
          <a:latin typeface="Lucida Sans Unicode" pitchFamily="34" charset="0"/>
        </a:defRPr>
      </a:lvl4pPr>
      <a:lvl5pPr algn="l" rtl="0" eaLnBrk="0" fontAlgn="base" hangingPunct="0">
        <a:spcBef>
          <a:spcPct val="0"/>
        </a:spcBef>
        <a:spcAft>
          <a:spcPct val="0"/>
        </a:spcAft>
        <a:defRPr sz="4100" b="1">
          <a:solidFill>
            <a:schemeClr val="tx2"/>
          </a:solidFill>
          <a:latin typeface="Lucida Sans Unicode" pitchFamily="34" charset="0"/>
        </a:defRPr>
      </a:lvl5pPr>
      <a:lvl6pPr marL="457200" algn="l" rtl="0" fontAlgn="base">
        <a:spcBef>
          <a:spcPct val="0"/>
        </a:spcBef>
        <a:spcAft>
          <a:spcPct val="0"/>
        </a:spcAft>
        <a:defRPr sz="4100" b="1">
          <a:solidFill>
            <a:schemeClr val="tx2"/>
          </a:solidFill>
          <a:latin typeface="Lucida Sans Unicode" pitchFamily="34" charset="0"/>
        </a:defRPr>
      </a:lvl6pPr>
      <a:lvl7pPr marL="914400" algn="l" rtl="0" fontAlgn="base">
        <a:spcBef>
          <a:spcPct val="0"/>
        </a:spcBef>
        <a:spcAft>
          <a:spcPct val="0"/>
        </a:spcAft>
        <a:defRPr sz="4100" b="1">
          <a:solidFill>
            <a:schemeClr val="tx2"/>
          </a:solidFill>
          <a:latin typeface="Lucida Sans Unicode" pitchFamily="34" charset="0"/>
        </a:defRPr>
      </a:lvl7pPr>
      <a:lvl8pPr marL="1371600" algn="l" rtl="0" fontAlgn="base">
        <a:spcBef>
          <a:spcPct val="0"/>
        </a:spcBef>
        <a:spcAft>
          <a:spcPct val="0"/>
        </a:spcAft>
        <a:defRPr sz="4100" b="1">
          <a:solidFill>
            <a:schemeClr val="tx2"/>
          </a:solidFill>
          <a:latin typeface="Lucida Sans Unicode" pitchFamily="34" charset="0"/>
        </a:defRPr>
      </a:lvl8pPr>
      <a:lvl9pPr marL="1828800" algn="l" rtl="0" fontAlgn="base">
        <a:spcBef>
          <a:spcPct val="0"/>
        </a:spcBef>
        <a:spcAft>
          <a:spcPct val="0"/>
        </a:spcAft>
        <a:defRPr sz="4100" b="1">
          <a:solidFill>
            <a:schemeClr val="tx2"/>
          </a:solidFill>
          <a:latin typeface="Lucida Sans Unicode" pitchFamily="34" charset="0"/>
        </a:defRPr>
      </a:lvl9pPr>
      <a:extLst/>
    </p:titleStyle>
    <p:bodyStyle>
      <a:lvl1pPr marL="365125" indent="-255588" algn="l" rtl="0" eaLnBrk="0" fontAlgn="base" hangingPunct="0">
        <a:spcBef>
          <a:spcPts val="400"/>
        </a:spcBef>
        <a:spcAft>
          <a:spcPct val="0"/>
        </a:spcAft>
        <a:buClr>
          <a:schemeClr val="accent1"/>
        </a:buClr>
        <a:buSzPct val="68000"/>
        <a:buFont typeface="Wingdings 3" pitchFamily="18" charset="2"/>
        <a:buChar char=""/>
        <a:defRPr sz="2700" kern="1200">
          <a:solidFill>
            <a:schemeClr val="tx1"/>
          </a:solidFill>
          <a:latin typeface="+mn-lt"/>
          <a:ea typeface="+mn-ea"/>
          <a:cs typeface="+mn-cs"/>
        </a:defRPr>
      </a:lvl1pPr>
      <a:lvl2pPr marL="620713" indent="-228600" algn="l" rtl="0" eaLnBrk="0" fontAlgn="base" hangingPunct="0">
        <a:spcBef>
          <a:spcPts val="325"/>
        </a:spcBef>
        <a:spcAft>
          <a:spcPct val="0"/>
        </a:spcAft>
        <a:buClr>
          <a:schemeClr val="accent1"/>
        </a:buClr>
        <a:buFont typeface="Verdana" pitchFamily="34" charset="0"/>
        <a:buChar char="◦"/>
        <a:defRPr sz="2300" kern="1200">
          <a:solidFill>
            <a:schemeClr val="tx1"/>
          </a:solidFill>
          <a:latin typeface="+mn-lt"/>
          <a:ea typeface="+mn-ea"/>
          <a:cs typeface="+mn-cs"/>
        </a:defRPr>
      </a:lvl2pPr>
      <a:lvl3pPr marL="858838" indent="-228600" algn="l" rtl="0" eaLnBrk="0" fontAlgn="base" hangingPunct="0">
        <a:spcBef>
          <a:spcPts val="350"/>
        </a:spcBef>
        <a:spcAft>
          <a:spcPct val="0"/>
        </a:spcAft>
        <a:buClr>
          <a:schemeClr val="accent2"/>
        </a:buClr>
        <a:buSzPct val="100000"/>
        <a:buFont typeface="Wingdings 2" pitchFamily="18" charset="2"/>
        <a:buChar char=""/>
        <a:defRPr sz="2100" kern="1200">
          <a:solidFill>
            <a:schemeClr val="tx1"/>
          </a:solidFill>
          <a:latin typeface="+mn-lt"/>
          <a:ea typeface="+mn-ea"/>
          <a:cs typeface="+mn-cs"/>
        </a:defRPr>
      </a:lvl3pPr>
      <a:lvl4pPr marL="1143000" indent="-228600" algn="l" rtl="0" eaLnBrk="0" fontAlgn="base" hangingPunct="0">
        <a:spcBef>
          <a:spcPts val="350"/>
        </a:spcBef>
        <a:spcAft>
          <a:spcPct val="0"/>
        </a:spcAft>
        <a:buClr>
          <a:schemeClr val="accent2"/>
        </a:buClr>
        <a:buFont typeface="Wingdings 2" pitchFamily="18" charset="2"/>
        <a:buChar char=""/>
        <a:defRPr sz="1900" kern="1200">
          <a:solidFill>
            <a:schemeClr val="tx1"/>
          </a:solidFill>
          <a:latin typeface="+mn-lt"/>
          <a:ea typeface="+mn-ea"/>
          <a:cs typeface="+mn-cs"/>
        </a:defRPr>
      </a:lvl4pPr>
      <a:lvl5pPr marL="1371600" indent="-228600" algn="l" rtl="0" eaLnBrk="0" fontAlgn="base" hangingPunct="0">
        <a:spcBef>
          <a:spcPts val="350"/>
        </a:spcBef>
        <a:spcAft>
          <a:spcPct val="0"/>
        </a:spcAft>
        <a:buClr>
          <a:schemeClr val="accent2"/>
        </a:buClr>
        <a:buFont typeface="Wingdings 2" pitchFamily="18" charset="2"/>
        <a:buChar char=""/>
        <a:defRPr sz="20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mailto:judy.lymbery@vuw.ac.nz"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teachertube.com/viewVideo.php?video_id=448&amp;title=Pay_Attention"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ict4lt.org/en/index.htm" TargetMode="External"/><Relationship Id="rId2" Type="http://schemas.openxmlformats.org/officeDocument/2006/relationships/hyperlink" Target="http://partners.becta.org.uk/upload-dir/downloads/page_documents/research%20/wtrs_mfl.pdf" TargetMode="External"/><Relationship Id="rId1" Type="http://schemas.openxmlformats.org/officeDocument/2006/relationships/slideLayout" Target="../slideLayouts/slideLayout2.xml"/><Relationship Id="rId5" Type="http://schemas.openxmlformats.org/officeDocument/2006/relationships/hyperlink" Target="http://llt.msu.edu/" TargetMode="External"/><Relationship Id="rId4" Type="http://schemas.openxmlformats.org/officeDocument/2006/relationships/hyperlink" Target="http://llt.msu.edu/vol8num1/pdf/net.pdf" TargetMode="Externa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85786" y="1071546"/>
            <a:ext cx="7772400" cy="1785950"/>
          </a:xfrm>
        </p:spPr>
        <p:txBody>
          <a:bodyPr>
            <a:noAutofit/>
          </a:bodyPr>
          <a:lstStyle/>
          <a:p>
            <a:pPr algn="ctr" eaLnBrk="1" fontAlgn="auto" hangingPunct="1">
              <a:spcAft>
                <a:spcPts val="0"/>
              </a:spcAft>
              <a:defRPr/>
            </a:pPr>
            <a:r>
              <a:rPr lang="en-US" sz="4000" dirty="0" smtClean="0"/>
              <a:t>E-Learning Languages</a:t>
            </a:r>
            <a:br>
              <a:rPr lang="en-US" sz="4000" dirty="0" smtClean="0"/>
            </a:br>
            <a:r>
              <a:rPr lang="en-US" sz="4000" dirty="0" smtClean="0"/>
              <a:t>2009</a:t>
            </a:r>
            <a:br>
              <a:rPr lang="en-US" sz="4000" dirty="0" smtClean="0"/>
            </a:br>
            <a:r>
              <a:rPr lang="en-US" sz="2800" dirty="0" smtClean="0"/>
              <a:t>Workshop 1- 19 May </a:t>
            </a:r>
            <a:endParaRPr lang="en-US" sz="4000" dirty="0"/>
          </a:p>
        </p:txBody>
      </p:sp>
      <p:pic>
        <p:nvPicPr>
          <p:cNvPr id="10243" name="Picture 4"/>
          <p:cNvPicPr>
            <a:picLocks noGrp="1" noChangeAspect="1" noChangeArrowheads="1"/>
          </p:cNvPicPr>
          <p:nvPr>
            <p:ph type="subTitle" idx="1"/>
          </p:nvPr>
        </p:nvPicPr>
        <p:blipFill>
          <a:blip r:embed="rId3"/>
          <a:srcRect/>
          <a:stretch>
            <a:fillRect/>
          </a:stretch>
        </p:blipFill>
        <p:spPr>
          <a:xfrm>
            <a:off x="3643313" y="3357563"/>
            <a:ext cx="1866900" cy="1171575"/>
          </a:xfrm>
        </p:spPr>
      </p:pic>
      <p:sp>
        <p:nvSpPr>
          <p:cNvPr id="5" name="Footer Placeholder 4"/>
          <p:cNvSpPr>
            <a:spLocks noGrp="1"/>
          </p:cNvSpPr>
          <p:nvPr>
            <p:ph type="ftr" sz="quarter" idx="11"/>
          </p:nvPr>
        </p:nvSpPr>
        <p:spPr>
          <a:xfrm>
            <a:off x="642911" y="5786438"/>
            <a:ext cx="7286676" cy="987425"/>
          </a:xfrm>
        </p:spPr>
        <p:txBody>
          <a:bodyPr/>
          <a:lstStyle/>
          <a:p>
            <a:pPr>
              <a:defRPr/>
            </a:pPr>
            <a:r>
              <a:rPr lang="en-US" sz="2000" dirty="0"/>
              <a:t>Noeline Grant, </a:t>
            </a:r>
            <a:r>
              <a:rPr lang="en-US" sz="2000" dirty="0" smtClean="0"/>
              <a:t>Lecturer/Adviser Learning Languages, VLL</a:t>
            </a:r>
            <a:endParaRPr lang="en-US" sz="2000" dirty="0"/>
          </a:p>
          <a:p>
            <a:pPr>
              <a:defRPr/>
            </a:pPr>
            <a:r>
              <a:rPr lang="en-US" sz="2000" dirty="0" err="1" smtClean="0"/>
              <a:t>noeline,grant@vuw.ac.nz</a:t>
            </a:r>
            <a:endParaRPr lang="en-US" sz="2000" dirty="0"/>
          </a:p>
        </p:txBody>
      </p:sp>
      <p:sp>
        <p:nvSpPr>
          <p:cNvPr id="10245" name="Rectangle 5"/>
          <p:cNvSpPr>
            <a:spLocks noChangeArrowheads="1"/>
          </p:cNvSpPr>
          <p:nvPr/>
        </p:nvSpPr>
        <p:spPr bwMode="auto">
          <a:xfrm>
            <a:off x="533400" y="6019800"/>
            <a:ext cx="901700" cy="488950"/>
          </a:xfrm>
          <a:prstGeom prst="rect">
            <a:avLst/>
          </a:prstGeom>
          <a:noFill/>
          <a:ln w="9525">
            <a:noFill/>
            <a:miter lim="800000"/>
            <a:headEnd/>
            <a:tailEnd/>
          </a:ln>
        </p:spPr>
        <p:txBody>
          <a:bodyPr>
            <a:spAutoFit/>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AU" sz="2000" b="1" dirty="0" smtClean="0"/>
              <a:t>Focus Question</a:t>
            </a:r>
            <a:endParaRPr lang="en-NZ" sz="2000" dirty="0" smtClean="0"/>
          </a:p>
          <a:p>
            <a:pPr>
              <a:buNone/>
            </a:pPr>
            <a:r>
              <a:rPr lang="en-AU" sz="2000" i="1" dirty="0" smtClean="0"/>
              <a:t>	What was your focus question?  </a:t>
            </a:r>
            <a:r>
              <a:rPr lang="en-AU" sz="1600" i="1" dirty="0" smtClean="0"/>
              <a:t>(This needs to be narrow enough to allow you to collect data to demonstrate an impact on student achievement )</a:t>
            </a:r>
          </a:p>
          <a:p>
            <a:pPr>
              <a:buNone/>
            </a:pPr>
            <a:endParaRPr lang="en-AU" sz="1600" i="1" dirty="0" smtClean="0"/>
          </a:p>
          <a:p>
            <a:pPr>
              <a:buNone/>
            </a:pPr>
            <a:r>
              <a:rPr lang="en-AU" sz="2000" b="1" dirty="0" smtClean="0"/>
              <a:t>How did you go about answering the focus question? </a:t>
            </a:r>
            <a:endParaRPr lang="en-NZ" sz="2000" dirty="0" smtClean="0"/>
          </a:p>
          <a:p>
            <a:pPr lvl="0">
              <a:buFont typeface="Wingdings" pitchFamily="2" charset="2"/>
              <a:buChar char="v"/>
            </a:pPr>
            <a:r>
              <a:rPr lang="en-AU" sz="2000" i="1" dirty="0" smtClean="0"/>
              <a:t>What you introduced, changed or tried out in your teaching</a:t>
            </a:r>
          </a:p>
          <a:p>
            <a:pPr lvl="0">
              <a:buNone/>
            </a:pPr>
            <a:endParaRPr lang="en-NZ" sz="2000" dirty="0" smtClean="0"/>
          </a:p>
          <a:p>
            <a:pPr lvl="0">
              <a:buFont typeface="Wingdings" pitchFamily="2" charset="2"/>
              <a:buChar char="v"/>
            </a:pPr>
            <a:r>
              <a:rPr lang="en-AU" sz="2000" i="1" dirty="0" smtClean="0"/>
              <a:t>How you collected your data on student achievement: baseline, progress and endpoint</a:t>
            </a:r>
          </a:p>
          <a:p>
            <a:pPr lvl="0">
              <a:buNone/>
            </a:pPr>
            <a:endParaRPr lang="en-NZ" sz="2000" dirty="0" smtClean="0"/>
          </a:p>
          <a:p>
            <a:pPr lvl="0">
              <a:buFont typeface="Wingdings" pitchFamily="2" charset="2"/>
              <a:buChar char="v"/>
            </a:pPr>
            <a:r>
              <a:rPr lang="en-AU" sz="2000" i="1" dirty="0" smtClean="0"/>
              <a:t>How you analysed the data (</a:t>
            </a:r>
            <a:r>
              <a:rPr lang="en-AU" sz="1800" i="1" dirty="0" smtClean="0"/>
              <a:t>include any strategies specifically addressing the learning needs of Maori and </a:t>
            </a:r>
            <a:r>
              <a:rPr lang="en-AU" sz="1800" i="1" dirty="0" err="1" smtClean="0"/>
              <a:t>Pasifika</a:t>
            </a:r>
            <a:r>
              <a:rPr lang="en-AU" sz="1800" i="1" dirty="0" smtClean="0"/>
              <a:t> students, underpinned by </a:t>
            </a:r>
            <a:r>
              <a:rPr lang="en-AU" sz="1800" b="1" i="1" dirty="0" smtClean="0">
                <a:solidFill>
                  <a:srgbClr val="FF0000"/>
                </a:solidFill>
              </a:rPr>
              <a:t>Ka </a:t>
            </a:r>
            <a:r>
              <a:rPr lang="en-AU" sz="1800" b="1" i="1" dirty="0" err="1" smtClean="0">
                <a:solidFill>
                  <a:srgbClr val="FF0000"/>
                </a:solidFill>
              </a:rPr>
              <a:t>Hikitia</a:t>
            </a:r>
            <a:r>
              <a:rPr lang="en-AU" sz="1800" i="1" dirty="0" smtClean="0">
                <a:solidFill>
                  <a:srgbClr val="FF0000"/>
                </a:solidFill>
              </a:rPr>
              <a:t> or </a:t>
            </a:r>
            <a:r>
              <a:rPr lang="en-AU" sz="1800" i="1" dirty="0" smtClean="0"/>
              <a:t>the </a:t>
            </a:r>
            <a:r>
              <a:rPr lang="en-AU" sz="1800" b="1" i="1" dirty="0" err="1" smtClean="0">
                <a:solidFill>
                  <a:srgbClr val="FF0000"/>
                </a:solidFill>
              </a:rPr>
              <a:t>Pasifika</a:t>
            </a:r>
            <a:r>
              <a:rPr lang="en-AU" sz="1800" b="1" i="1" dirty="0" smtClean="0">
                <a:solidFill>
                  <a:srgbClr val="FF0000"/>
                </a:solidFill>
              </a:rPr>
              <a:t> Education Plan)</a:t>
            </a:r>
            <a:endParaRPr lang="en-NZ" sz="1800" dirty="0" smtClean="0">
              <a:solidFill>
                <a:srgbClr val="FF0000"/>
              </a:solidFill>
            </a:endParaRPr>
          </a:p>
          <a:p>
            <a:pPr>
              <a:buNone/>
            </a:pPr>
            <a:endParaRPr lang="en-NZ" dirty="0"/>
          </a:p>
        </p:txBody>
      </p:sp>
      <p:sp>
        <p:nvSpPr>
          <p:cNvPr id="3" name="Title 2"/>
          <p:cNvSpPr>
            <a:spLocks noGrp="1"/>
          </p:cNvSpPr>
          <p:nvPr>
            <p:ph type="title"/>
          </p:nvPr>
        </p:nvSpPr>
        <p:spPr/>
        <p:txBody>
          <a:bodyPr/>
          <a:lstStyle/>
          <a:p>
            <a:r>
              <a:rPr lang="en-NZ" dirty="0" smtClean="0"/>
              <a:t>ELL questions				</a:t>
            </a:r>
            <a:endParaRPr lang="en-NZ"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85720" y="1428736"/>
            <a:ext cx="8229600" cy="4714908"/>
          </a:xfrm>
        </p:spPr>
        <p:txBody>
          <a:bodyPr/>
          <a:lstStyle/>
          <a:p>
            <a:pPr>
              <a:buNone/>
            </a:pPr>
            <a:r>
              <a:rPr lang="en-AU" sz="2400" b="1" dirty="0" smtClean="0"/>
              <a:t>What did you find? </a:t>
            </a:r>
            <a:endParaRPr lang="en-NZ" sz="2400" dirty="0" smtClean="0"/>
          </a:p>
          <a:p>
            <a:pPr>
              <a:buFont typeface="Wingdings" pitchFamily="2" charset="2"/>
              <a:buChar char="v"/>
            </a:pPr>
            <a:r>
              <a:rPr lang="en-AU" sz="2400" i="1" dirty="0" smtClean="0"/>
              <a:t>Were you able to answer your focus question and if so what was the answer? </a:t>
            </a:r>
          </a:p>
          <a:p>
            <a:pPr>
              <a:buFont typeface="Wingdings" pitchFamily="2" charset="2"/>
              <a:buChar char="v"/>
            </a:pPr>
            <a:r>
              <a:rPr lang="en-AU" sz="2400" i="1" dirty="0" smtClean="0"/>
              <a:t>What were the results of your research? </a:t>
            </a:r>
          </a:p>
          <a:p>
            <a:pPr>
              <a:buNone/>
            </a:pPr>
            <a:r>
              <a:rPr lang="en-AU" sz="2400" i="1" dirty="0" smtClean="0"/>
              <a:t>	Is data available that shows a specific impact on the achievement of your students?</a:t>
            </a:r>
          </a:p>
          <a:p>
            <a:pPr>
              <a:buNone/>
            </a:pPr>
            <a:endParaRPr lang="en-NZ" sz="2400" dirty="0" smtClean="0"/>
          </a:p>
          <a:p>
            <a:pPr>
              <a:buFont typeface="Wingdings" pitchFamily="2" charset="2"/>
              <a:buChar char="v"/>
            </a:pPr>
            <a:r>
              <a:rPr lang="en-AU" sz="2400" b="1" dirty="0" smtClean="0"/>
              <a:t>What is the significance of what you found? </a:t>
            </a:r>
            <a:endParaRPr lang="en-NZ" sz="2400" dirty="0" smtClean="0"/>
          </a:p>
          <a:p>
            <a:pPr>
              <a:buFont typeface="Wingdings" pitchFamily="2" charset="2"/>
              <a:buChar char="v"/>
            </a:pPr>
            <a:r>
              <a:rPr lang="en-AU" sz="2400" i="1" dirty="0" smtClean="0"/>
              <a:t>Based on your findings, how might this inquiry into your practice influence your future teaching? </a:t>
            </a:r>
            <a:endParaRPr lang="en-NZ" sz="2400" dirty="0" smtClean="0"/>
          </a:p>
          <a:p>
            <a:pPr>
              <a:buFont typeface="Wingdings" pitchFamily="2" charset="2"/>
              <a:buChar char="v"/>
            </a:pPr>
            <a:r>
              <a:rPr lang="en-AU" sz="2400" i="1" dirty="0" smtClean="0"/>
              <a:t>How might you share your findings with a larger audience?</a:t>
            </a:r>
            <a:endParaRPr lang="en-NZ" sz="2400" dirty="0" smtClean="0"/>
          </a:p>
          <a:p>
            <a:pPr>
              <a:buNone/>
            </a:pPr>
            <a:endParaRPr lang="en-NZ" dirty="0"/>
          </a:p>
        </p:txBody>
      </p:sp>
      <p:sp>
        <p:nvSpPr>
          <p:cNvPr id="3" name="Title 2"/>
          <p:cNvSpPr>
            <a:spLocks noGrp="1"/>
          </p:cNvSpPr>
          <p:nvPr>
            <p:ph type="title"/>
          </p:nvPr>
        </p:nvSpPr>
        <p:spPr/>
        <p:txBody>
          <a:bodyPr/>
          <a:lstStyle/>
          <a:p>
            <a:r>
              <a:rPr lang="en-NZ" dirty="0" smtClean="0"/>
              <a:t>ELL questions</a:t>
            </a:r>
            <a:endParaRPr lang="en-NZ"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AU" sz="2000" b="1" dirty="0" smtClean="0"/>
              <a:t>Your own learning</a:t>
            </a:r>
            <a:endParaRPr lang="en-NZ" sz="2000" dirty="0" smtClean="0"/>
          </a:p>
          <a:p>
            <a:pPr>
              <a:buNone/>
            </a:pPr>
            <a:r>
              <a:rPr lang="en-AU" sz="2000" i="1" dirty="0" smtClean="0"/>
              <a:t>	Thinking back to the beginning of this project, how has your own learning improved in the following areas:</a:t>
            </a:r>
            <a:endParaRPr lang="en-NZ" sz="2000" dirty="0" smtClean="0"/>
          </a:p>
          <a:p>
            <a:pPr lvl="0">
              <a:buFont typeface="Wingdings" pitchFamily="2" charset="2"/>
              <a:buChar char="v"/>
            </a:pPr>
            <a:r>
              <a:rPr lang="en-AU" sz="2000" i="1" dirty="0" smtClean="0"/>
              <a:t>Use of e-learning in the context of learning languages</a:t>
            </a:r>
            <a:endParaRPr lang="en-NZ" sz="2000" dirty="0" smtClean="0"/>
          </a:p>
          <a:p>
            <a:pPr lvl="0">
              <a:buFont typeface="Wingdings" pitchFamily="2" charset="2"/>
              <a:buChar char="v"/>
            </a:pPr>
            <a:r>
              <a:rPr lang="en-AU" sz="2000" i="1" dirty="0" smtClean="0"/>
              <a:t>Using a teaching as inquiry cyclical style of professional learning </a:t>
            </a:r>
            <a:endParaRPr lang="en-NZ" sz="2000" dirty="0" smtClean="0"/>
          </a:p>
          <a:p>
            <a:pPr lvl="0">
              <a:buFont typeface="Wingdings" pitchFamily="2" charset="2"/>
              <a:buChar char="v"/>
            </a:pPr>
            <a:r>
              <a:rPr lang="en-AU" sz="2000" i="1" dirty="0" smtClean="0"/>
              <a:t>2</a:t>
            </a:r>
            <a:r>
              <a:rPr lang="en-AU" sz="2000" i="1" baseline="30000" dirty="0" smtClean="0"/>
              <a:t>nd</a:t>
            </a:r>
            <a:r>
              <a:rPr lang="en-AU" sz="2000" i="1" dirty="0" smtClean="0"/>
              <a:t> language acquisition research</a:t>
            </a:r>
            <a:endParaRPr lang="en-NZ" sz="2000" dirty="0" smtClean="0"/>
          </a:p>
          <a:p>
            <a:pPr lvl="0">
              <a:buFont typeface="Wingdings" pitchFamily="2" charset="2"/>
              <a:buChar char="v"/>
            </a:pPr>
            <a:r>
              <a:rPr lang="en-AU" sz="2000" i="1" dirty="0" smtClean="0"/>
              <a:t>Intercultural language learning and teaching</a:t>
            </a:r>
            <a:endParaRPr lang="en-NZ" sz="2000" dirty="0" smtClean="0"/>
          </a:p>
          <a:p>
            <a:pPr>
              <a:buFont typeface="Wingdings" pitchFamily="2" charset="2"/>
              <a:buChar char="v"/>
            </a:pPr>
            <a:r>
              <a:rPr lang="en-AU" sz="2000" i="1" dirty="0" smtClean="0"/>
              <a:t> Engagement with the New Zealand Curriculum</a:t>
            </a:r>
            <a:endParaRPr lang="en-NZ" sz="2000" dirty="0" smtClean="0"/>
          </a:p>
          <a:p>
            <a:pPr>
              <a:buFont typeface="Wingdings" pitchFamily="2" charset="2"/>
              <a:buChar char="v"/>
            </a:pPr>
            <a:r>
              <a:rPr lang="en-AU" sz="2000" i="1" dirty="0" smtClean="0"/>
              <a:t> Any other areas you’d like to mention</a:t>
            </a:r>
          </a:p>
          <a:p>
            <a:pPr>
              <a:buNone/>
            </a:pPr>
            <a:r>
              <a:rPr lang="en-AU" sz="2000" b="1" dirty="0" smtClean="0"/>
              <a:t>References</a:t>
            </a:r>
            <a:endParaRPr lang="en-NZ" sz="2000" dirty="0" smtClean="0"/>
          </a:p>
          <a:p>
            <a:pPr>
              <a:buNone/>
            </a:pPr>
            <a:r>
              <a:rPr lang="en-AU" sz="2000" i="1" dirty="0" smtClean="0"/>
              <a:t>	Please list any references you used during your project and in writing this report</a:t>
            </a:r>
            <a:endParaRPr lang="en-NZ" sz="2000" dirty="0" smtClean="0"/>
          </a:p>
          <a:p>
            <a:pPr>
              <a:buNone/>
            </a:pPr>
            <a:endParaRPr lang="en-NZ" dirty="0"/>
          </a:p>
        </p:txBody>
      </p:sp>
      <p:sp>
        <p:nvSpPr>
          <p:cNvPr id="3" name="Title 2"/>
          <p:cNvSpPr>
            <a:spLocks noGrp="1"/>
          </p:cNvSpPr>
          <p:nvPr>
            <p:ph type="title"/>
          </p:nvPr>
        </p:nvSpPr>
        <p:spPr/>
        <p:txBody>
          <a:bodyPr/>
          <a:lstStyle/>
          <a:p>
            <a:r>
              <a:rPr lang="en-NZ" dirty="0" smtClean="0"/>
              <a:t>ELL questions</a:t>
            </a:r>
            <a:endParaRPr lang="en-NZ"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00034" y="1428736"/>
            <a:ext cx="8229600" cy="4525962"/>
          </a:xfrm>
        </p:spPr>
        <p:txBody>
          <a:bodyPr/>
          <a:lstStyle/>
          <a:p>
            <a:pPr>
              <a:buNone/>
            </a:pPr>
            <a:r>
              <a:rPr lang="en-NZ" sz="2400" dirty="0" smtClean="0">
                <a:solidFill>
                  <a:srgbClr val="FF0000"/>
                </a:solidFill>
              </a:rPr>
              <a:t>Cycle of  Inquiry</a:t>
            </a:r>
          </a:p>
          <a:p>
            <a:pPr>
              <a:buNone/>
            </a:pPr>
            <a:r>
              <a:rPr lang="en-NZ" dirty="0" smtClean="0"/>
              <a:t>	</a:t>
            </a:r>
            <a:endParaRPr lang="en-NZ" dirty="0"/>
          </a:p>
        </p:txBody>
      </p:sp>
      <p:sp>
        <p:nvSpPr>
          <p:cNvPr id="3" name="Title 2"/>
          <p:cNvSpPr>
            <a:spLocks noGrp="1"/>
          </p:cNvSpPr>
          <p:nvPr>
            <p:ph type="title"/>
          </p:nvPr>
        </p:nvSpPr>
        <p:spPr/>
        <p:txBody>
          <a:bodyPr/>
          <a:lstStyle/>
          <a:p>
            <a:r>
              <a:rPr lang="en-NZ" dirty="0" smtClean="0"/>
              <a:t>ELL timeframe – set dates</a:t>
            </a:r>
            <a:endParaRPr lang="en-NZ" dirty="0"/>
          </a:p>
        </p:txBody>
      </p:sp>
      <p:graphicFrame>
        <p:nvGraphicFramePr>
          <p:cNvPr id="5" name="Diagram 4"/>
          <p:cNvGraphicFramePr/>
          <p:nvPr/>
        </p:nvGraphicFramePr>
        <p:xfrm>
          <a:off x="1524000" y="2143116"/>
          <a:ext cx="6096000" cy="4143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NZ" dirty="0" smtClean="0"/>
              <a:t>	Review </a:t>
            </a:r>
            <a:r>
              <a:rPr lang="en-NZ" dirty="0" smtClean="0">
                <a:solidFill>
                  <a:srgbClr val="FF0000"/>
                </a:solidFill>
              </a:rPr>
              <a:t>two 2008</a:t>
            </a:r>
            <a:r>
              <a:rPr lang="en-NZ" dirty="0" smtClean="0"/>
              <a:t> projects and reflect on the following questions:</a:t>
            </a:r>
          </a:p>
          <a:p>
            <a:pPr marL="623887" indent="-514350">
              <a:buFont typeface="+mj-lt"/>
              <a:buAutoNum type="arabicPeriod"/>
            </a:pPr>
            <a:r>
              <a:rPr lang="en-NZ" dirty="0" smtClean="0"/>
              <a:t>Is it clear what the teacher set out to do?</a:t>
            </a:r>
          </a:p>
          <a:p>
            <a:pPr marL="623887" indent="-514350">
              <a:buFont typeface="+mj-lt"/>
              <a:buAutoNum type="arabicPeriod"/>
            </a:pPr>
            <a:r>
              <a:rPr lang="en-NZ" dirty="0" smtClean="0"/>
              <a:t>Does the way the teacher gathered evidence support the research question? If not, what could have been done?</a:t>
            </a:r>
          </a:p>
          <a:p>
            <a:pPr marL="623887" indent="-514350">
              <a:buFont typeface="+mj-lt"/>
              <a:buAutoNum type="arabicPeriod"/>
            </a:pPr>
            <a:r>
              <a:rPr lang="en-NZ" dirty="0" smtClean="0"/>
              <a:t>Does the evidence show clearly whether or not student achievement has been raised?</a:t>
            </a:r>
          </a:p>
          <a:p>
            <a:pPr marL="623887" indent="-514350">
              <a:buFont typeface="+mj-lt"/>
              <a:buAutoNum type="arabicPeriod"/>
            </a:pPr>
            <a:r>
              <a:rPr lang="en-NZ" dirty="0" smtClean="0"/>
              <a:t>What improvements or otherwise could you suggest?</a:t>
            </a:r>
          </a:p>
          <a:p>
            <a:pPr marL="623887" indent="-514350">
              <a:buFont typeface="+mj-lt"/>
              <a:buAutoNum type="arabicPeriod"/>
            </a:pPr>
            <a:endParaRPr lang="en-NZ" dirty="0" smtClean="0"/>
          </a:p>
        </p:txBody>
      </p:sp>
      <p:sp>
        <p:nvSpPr>
          <p:cNvPr id="3" name="Title 2"/>
          <p:cNvSpPr>
            <a:spLocks noGrp="1"/>
          </p:cNvSpPr>
          <p:nvPr>
            <p:ph type="title"/>
          </p:nvPr>
        </p:nvSpPr>
        <p:spPr/>
        <p:txBody>
          <a:bodyPr/>
          <a:lstStyle/>
          <a:p>
            <a:r>
              <a:rPr lang="en-NZ" dirty="0" smtClean="0"/>
              <a:t>2008 	ELL projects</a:t>
            </a:r>
            <a:endParaRPr lang="en-NZ"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81000" indent="-381000">
              <a:lnSpc>
                <a:spcPct val="90000"/>
              </a:lnSpc>
              <a:buFont typeface="Wingdings" pitchFamily="2" charset="2"/>
              <a:buChar char="§"/>
            </a:pPr>
            <a:r>
              <a:rPr lang="en-GB" sz="3200" dirty="0" smtClean="0"/>
              <a:t>Alignment to the NZC</a:t>
            </a:r>
          </a:p>
          <a:p>
            <a:pPr marL="381000" indent="-381000">
              <a:lnSpc>
                <a:spcPct val="90000"/>
              </a:lnSpc>
              <a:buFont typeface="Wingdings" pitchFamily="2" charset="2"/>
              <a:buChar char="§"/>
            </a:pPr>
            <a:r>
              <a:rPr lang="en-GB" sz="3200" dirty="0" smtClean="0"/>
              <a:t>Design learning programmes meeting the needs of all learners</a:t>
            </a:r>
          </a:p>
          <a:p>
            <a:pPr marL="381000" indent="-381000">
              <a:lnSpc>
                <a:spcPct val="90000"/>
              </a:lnSpc>
              <a:buFont typeface="Wingdings" pitchFamily="2" charset="2"/>
              <a:buChar char="§"/>
            </a:pPr>
            <a:r>
              <a:rPr lang="en-GB" sz="3200" dirty="0" smtClean="0"/>
              <a:t>Evidence informed inquiry - gather, analyse &amp; use data to inform decisions.</a:t>
            </a:r>
          </a:p>
          <a:p>
            <a:pPr marL="381000" indent="-381000">
              <a:lnSpc>
                <a:spcPct val="90000"/>
              </a:lnSpc>
              <a:buFont typeface="Wingdings" pitchFamily="2" charset="2"/>
              <a:buChar char="§"/>
            </a:pPr>
            <a:r>
              <a:rPr lang="en-GB" sz="3200" dirty="0" smtClean="0"/>
              <a:t>Raising Maori students’ achievement - </a:t>
            </a:r>
            <a:r>
              <a:rPr lang="en-GB" sz="2800" i="1" dirty="0" smtClean="0">
                <a:solidFill>
                  <a:srgbClr val="FF0000"/>
                </a:solidFill>
              </a:rPr>
              <a:t>Ka Hikitea</a:t>
            </a:r>
          </a:p>
          <a:p>
            <a:pPr marL="381000" indent="-381000">
              <a:lnSpc>
                <a:spcPct val="90000"/>
              </a:lnSpc>
              <a:buFont typeface="Wingdings" pitchFamily="2" charset="2"/>
              <a:buChar char="§"/>
            </a:pPr>
            <a:r>
              <a:rPr lang="en-GB" sz="3200" dirty="0" smtClean="0"/>
              <a:t>Raising </a:t>
            </a:r>
            <a:r>
              <a:rPr lang="en-GB" sz="3200" dirty="0" err="1" smtClean="0"/>
              <a:t>Pasifika</a:t>
            </a:r>
            <a:r>
              <a:rPr lang="en-GB" sz="3200" dirty="0" smtClean="0"/>
              <a:t> students’ achievement </a:t>
            </a:r>
            <a:r>
              <a:rPr lang="en-GB" sz="2800" i="1" dirty="0" smtClean="0">
                <a:solidFill>
                  <a:srgbClr val="FF0000"/>
                </a:solidFill>
              </a:rPr>
              <a:t>PEP (Pacific Education Plan)</a:t>
            </a:r>
          </a:p>
          <a:p>
            <a:endParaRPr lang="en-NZ" dirty="0"/>
          </a:p>
        </p:txBody>
      </p:sp>
      <p:sp>
        <p:nvSpPr>
          <p:cNvPr id="3" name="Title 2"/>
          <p:cNvSpPr>
            <a:spLocks noGrp="1"/>
          </p:cNvSpPr>
          <p:nvPr>
            <p:ph type="title"/>
          </p:nvPr>
        </p:nvSpPr>
        <p:spPr/>
        <p:txBody>
          <a:bodyPr/>
          <a:lstStyle/>
          <a:p>
            <a:r>
              <a:rPr lang="en-NZ" dirty="0" err="1" smtClean="0"/>
              <a:t>MoE</a:t>
            </a:r>
            <a:r>
              <a:rPr lang="en-NZ" dirty="0" smtClean="0"/>
              <a:t> focus</a:t>
            </a:r>
            <a:endParaRPr lang="en-NZ"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Font typeface="Wingdings" pitchFamily="2" charset="2"/>
              <a:buChar char="v"/>
            </a:pPr>
            <a:r>
              <a:rPr lang="en-US" sz="2800" dirty="0" smtClean="0"/>
              <a:t>Investigate E-learning contexts with E-Learning Adviser (wikis, blogs..)</a:t>
            </a:r>
          </a:p>
          <a:p>
            <a:pPr>
              <a:buNone/>
            </a:pPr>
            <a:endParaRPr lang="en-NZ" sz="2800" dirty="0" smtClean="0"/>
          </a:p>
          <a:p>
            <a:pPr>
              <a:buFont typeface="Wingdings" pitchFamily="2" charset="2"/>
              <a:buChar char="v"/>
            </a:pPr>
            <a:r>
              <a:rPr lang="en-US" sz="2800" dirty="0" smtClean="0"/>
              <a:t> Focus on E-Learning opportunities which best suit your teaching focus</a:t>
            </a:r>
          </a:p>
          <a:p>
            <a:pPr>
              <a:buNone/>
            </a:pPr>
            <a:endParaRPr lang="en-NZ" sz="2800" dirty="0" smtClean="0"/>
          </a:p>
          <a:p>
            <a:pPr>
              <a:buFont typeface="Wingdings" pitchFamily="2" charset="2"/>
              <a:buChar char="v"/>
            </a:pPr>
            <a:r>
              <a:rPr lang="en-US" sz="2800" dirty="0" smtClean="0"/>
              <a:t> Share websites suitable for Yrs 7 – 10 for your language</a:t>
            </a:r>
            <a:endParaRPr lang="en-NZ" sz="2800" dirty="0" smtClean="0"/>
          </a:p>
          <a:p>
            <a:pPr>
              <a:buNone/>
            </a:pPr>
            <a:endParaRPr lang="en-NZ" sz="2400" dirty="0" smtClean="0"/>
          </a:p>
          <a:p>
            <a:pPr>
              <a:buNone/>
            </a:pPr>
            <a:r>
              <a:rPr lang="en-NZ" sz="2400" dirty="0" smtClean="0"/>
              <a:t>E-Learning Adviser:  </a:t>
            </a:r>
            <a:r>
              <a:rPr lang="en-NZ" sz="2400" dirty="0" err="1" smtClean="0">
                <a:solidFill>
                  <a:srgbClr val="00B0F0"/>
                </a:solidFill>
                <a:hlinkClick r:id="rId2"/>
              </a:rPr>
              <a:t>judy.lymbery@vuw.ac.nz</a:t>
            </a:r>
            <a:endParaRPr lang="en-NZ" sz="2400" dirty="0" smtClean="0">
              <a:solidFill>
                <a:srgbClr val="00B0F0"/>
              </a:solidFill>
            </a:endParaRPr>
          </a:p>
          <a:p>
            <a:pPr>
              <a:buNone/>
            </a:pPr>
            <a:endParaRPr lang="en-NZ" sz="2400" dirty="0"/>
          </a:p>
        </p:txBody>
      </p:sp>
      <p:sp>
        <p:nvSpPr>
          <p:cNvPr id="3" name="Title 2"/>
          <p:cNvSpPr>
            <a:spLocks noGrp="1"/>
          </p:cNvSpPr>
          <p:nvPr>
            <p:ph type="title"/>
          </p:nvPr>
        </p:nvSpPr>
        <p:spPr/>
        <p:txBody>
          <a:bodyPr>
            <a:normAutofit fontScale="90000"/>
          </a:bodyPr>
          <a:lstStyle/>
          <a:p>
            <a:r>
              <a:rPr lang="en-NZ" dirty="0" smtClean="0"/>
              <a:t>Session 2: </a:t>
            </a:r>
            <a:r>
              <a:rPr lang="en-US" sz="4400" dirty="0" smtClean="0"/>
              <a:t>E-learning contexts</a:t>
            </a:r>
            <a:endParaRPr lang="en-NZ"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4733944"/>
          </a:xfrm>
        </p:spPr>
        <p:txBody>
          <a:bodyPr/>
          <a:lstStyle/>
          <a:p>
            <a:pPr>
              <a:buFont typeface="Wingdings" pitchFamily="2" charset="2"/>
              <a:buChar char="v"/>
            </a:pPr>
            <a:r>
              <a:rPr lang="en-US" sz="2400" dirty="0" smtClean="0"/>
              <a:t>How do we know ELL is making a difference? Discuss ways of gathering meaningful evidence of student learning</a:t>
            </a:r>
          </a:p>
          <a:p>
            <a:pPr>
              <a:buFont typeface="Wingdings" pitchFamily="2" charset="2"/>
              <a:buChar char="v"/>
            </a:pPr>
            <a:r>
              <a:rPr lang="en-US" sz="2400" dirty="0" smtClean="0"/>
              <a:t>Respond to relevant readings which support the focus of your inquiry </a:t>
            </a:r>
          </a:p>
          <a:p>
            <a:pPr>
              <a:buFont typeface="Wingdings" pitchFamily="2" charset="2"/>
              <a:buChar char="v"/>
            </a:pPr>
            <a:r>
              <a:rPr lang="en-US" sz="2400" dirty="0" smtClean="0"/>
              <a:t>Refine your research question based on today’s work</a:t>
            </a:r>
          </a:p>
          <a:p>
            <a:pPr>
              <a:buFont typeface="Wingdings" pitchFamily="2" charset="2"/>
              <a:buChar char="v"/>
            </a:pPr>
            <a:r>
              <a:rPr lang="en-US" sz="2400" dirty="0" smtClean="0"/>
              <a:t>Our 21</a:t>
            </a:r>
            <a:r>
              <a:rPr lang="en-US" sz="2400" baseline="30000" dirty="0" smtClean="0"/>
              <a:t>st</a:t>
            </a:r>
            <a:r>
              <a:rPr lang="en-US" sz="2400" dirty="0" smtClean="0"/>
              <a:t> Century learners …</a:t>
            </a:r>
          </a:p>
          <a:p>
            <a:pPr>
              <a:buNone/>
            </a:pPr>
            <a:r>
              <a:rPr lang="en-NZ" sz="1600" dirty="0" smtClean="0">
                <a:hlinkClick r:id="rId2"/>
              </a:rPr>
              <a:t>http://teachertube.com/viewVideo.php?video_id=448&amp;title=Pay_Attention</a:t>
            </a:r>
            <a:endParaRPr lang="en-NZ" sz="1600" dirty="0" smtClean="0"/>
          </a:p>
          <a:p>
            <a:pPr>
              <a:buNone/>
            </a:pPr>
            <a:r>
              <a:rPr lang="en-NZ" sz="1400" b="1" dirty="0" smtClean="0"/>
              <a:t>	Pay Attention!</a:t>
            </a:r>
            <a:r>
              <a:rPr lang="en-NZ" sz="1400" dirty="0" smtClean="0"/>
              <a:t> The most viewed Teacher tube video in 2008:   Since most of today's students can appropriately be labelled as "Digital Learners", why do so many teachers refuse to enter the digital age with their teaching practices?  This presentation was created in an effort to motivate teachers to more effectively use technology in their teaching.</a:t>
            </a:r>
          </a:p>
          <a:p>
            <a:pPr>
              <a:buNone/>
            </a:pPr>
            <a:endParaRPr lang="en-NZ" dirty="0"/>
          </a:p>
        </p:txBody>
      </p:sp>
      <p:sp>
        <p:nvSpPr>
          <p:cNvPr id="3" name="Title 2"/>
          <p:cNvSpPr>
            <a:spLocks noGrp="1"/>
          </p:cNvSpPr>
          <p:nvPr>
            <p:ph type="title"/>
          </p:nvPr>
        </p:nvSpPr>
        <p:spPr/>
        <p:txBody>
          <a:bodyPr>
            <a:normAutofit fontScale="90000"/>
          </a:bodyPr>
          <a:lstStyle/>
          <a:p>
            <a:r>
              <a:rPr lang="en-US" sz="4000" dirty="0" smtClean="0"/>
              <a:t>Session 3</a:t>
            </a:r>
            <a:br>
              <a:rPr lang="en-US" sz="4000" dirty="0" smtClean="0"/>
            </a:br>
            <a:r>
              <a:rPr lang="en-US" sz="3600" dirty="0" smtClean="0"/>
              <a:t>Measuring shifts in student achievement</a:t>
            </a:r>
            <a:endParaRPr lang="en-NZ"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lvl="0">
              <a:buNone/>
            </a:pPr>
            <a:r>
              <a:rPr lang="en-NZ" sz="1800" u="sng" dirty="0" smtClean="0">
                <a:solidFill>
                  <a:schemeClr val="bg2">
                    <a:lumMod val="50000"/>
                  </a:schemeClr>
                </a:solidFill>
                <a:hlinkClick r:id="rId2"/>
              </a:rPr>
              <a:t>http://partners.becta.org.uk/upload-dir/downloads/page_documents/research /</a:t>
            </a:r>
            <a:r>
              <a:rPr lang="en-NZ" sz="1800" u="sng" dirty="0" err="1" smtClean="0">
                <a:solidFill>
                  <a:schemeClr val="bg2">
                    <a:lumMod val="50000"/>
                  </a:schemeClr>
                </a:solidFill>
                <a:hlinkClick r:id="rId2"/>
              </a:rPr>
              <a:t>wtrs_mfl.pdf</a:t>
            </a:r>
            <a:r>
              <a:rPr lang="en-NZ" sz="1800" dirty="0" smtClean="0">
                <a:solidFill>
                  <a:schemeClr val="bg2">
                    <a:lumMod val="50000"/>
                  </a:schemeClr>
                </a:solidFill>
              </a:rPr>
              <a:t> </a:t>
            </a:r>
          </a:p>
          <a:p>
            <a:r>
              <a:rPr lang="en-NZ" sz="1800" dirty="0" smtClean="0"/>
              <a:t>What research says about using ICT in Modern Foreign Languages – good start</a:t>
            </a:r>
          </a:p>
          <a:p>
            <a:pPr>
              <a:buNone/>
            </a:pPr>
            <a:r>
              <a:rPr lang="en-NZ" sz="1800" dirty="0" smtClean="0"/>
              <a:t> </a:t>
            </a:r>
          </a:p>
          <a:p>
            <a:pPr lvl="0">
              <a:buNone/>
            </a:pPr>
            <a:r>
              <a:rPr lang="en-NZ" sz="1800" u="sng" dirty="0" smtClean="0">
                <a:hlinkClick r:id="rId3" tooltip="blocked::http://www.ict4lt.org/en/index.htm"/>
              </a:rPr>
              <a:t>http://www.ict4lt.org/en/index.htm</a:t>
            </a:r>
            <a:r>
              <a:rPr lang="en-NZ" sz="1800" dirty="0" smtClean="0"/>
              <a:t> </a:t>
            </a:r>
          </a:p>
          <a:p>
            <a:r>
              <a:rPr lang="en-NZ" sz="1800" dirty="0" smtClean="0"/>
              <a:t>Excellent website to explore for ideas, modules for learning…</a:t>
            </a:r>
          </a:p>
          <a:p>
            <a:pPr>
              <a:buNone/>
            </a:pPr>
            <a:r>
              <a:rPr lang="en-NZ" sz="1800" dirty="0" smtClean="0"/>
              <a:t> </a:t>
            </a:r>
          </a:p>
          <a:p>
            <a:pPr lvl="0">
              <a:buNone/>
            </a:pPr>
            <a:r>
              <a:rPr lang="en-NZ" sz="1800" u="sng" dirty="0" smtClean="0">
                <a:hlinkClick r:id="rId4" tooltip="blocked::http://llt.msu.edu/vol8num1/pdf/net.pdf"/>
              </a:rPr>
              <a:t>http://llt.msu.edu/vol8num1/pdf/net.pdf</a:t>
            </a:r>
            <a:r>
              <a:rPr lang="en-NZ" sz="1800" dirty="0" smtClean="0"/>
              <a:t> </a:t>
            </a:r>
          </a:p>
          <a:p>
            <a:r>
              <a:rPr lang="en-NZ" sz="1800" dirty="0" smtClean="0"/>
              <a:t>Overview of ICT 4LT - useful</a:t>
            </a:r>
          </a:p>
          <a:p>
            <a:pPr>
              <a:buNone/>
            </a:pPr>
            <a:endParaRPr lang="en-NZ" sz="1800" dirty="0" smtClean="0"/>
          </a:p>
          <a:p>
            <a:pPr lvl="0">
              <a:buNone/>
            </a:pPr>
            <a:r>
              <a:rPr lang="en-NZ" sz="1800" u="sng" dirty="0" smtClean="0">
                <a:hlinkClick r:id="rId5" tooltip="blocked::http://llt.msu.edu/"/>
              </a:rPr>
              <a:t>http://llt.msu.edu/</a:t>
            </a:r>
            <a:r>
              <a:rPr lang="en-NZ" sz="1800" dirty="0" smtClean="0"/>
              <a:t>  </a:t>
            </a:r>
          </a:p>
          <a:p>
            <a:r>
              <a:rPr lang="en-NZ" sz="1800" dirty="0" smtClean="0"/>
              <a:t>Language Teaching and Technology – refereed academic Journal for the robust researchers!</a:t>
            </a:r>
          </a:p>
          <a:p>
            <a:endParaRPr lang="en-NZ" dirty="0"/>
          </a:p>
        </p:txBody>
      </p:sp>
      <p:sp>
        <p:nvSpPr>
          <p:cNvPr id="3" name="Title 2"/>
          <p:cNvSpPr>
            <a:spLocks noGrp="1"/>
          </p:cNvSpPr>
          <p:nvPr>
            <p:ph type="title"/>
          </p:nvPr>
        </p:nvSpPr>
        <p:spPr/>
        <p:txBody>
          <a:bodyPr/>
          <a:lstStyle/>
          <a:p>
            <a:r>
              <a:rPr lang="en-NZ" dirty="0" smtClean="0"/>
              <a:t>References</a:t>
            </a:r>
            <a:endParaRPr lang="en-NZ"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457200" y="1481138"/>
          <a:ext cx="8229600" cy="4376755"/>
        </p:xfrm>
        <a:graphic>
          <a:graphicData uri="http://schemas.openxmlformats.org/drawingml/2006/table">
            <a:tbl>
              <a:tblPr firstRow="1" bandRow="1">
                <a:tableStyleId>{5C22544A-7EE6-4342-B048-85BDC9FD1C3A}</a:tableStyleId>
              </a:tblPr>
              <a:tblGrid>
                <a:gridCol w="5686436"/>
                <a:gridCol w="2543164"/>
              </a:tblGrid>
              <a:tr h="649366">
                <a:tc>
                  <a:txBody>
                    <a:bodyPr/>
                    <a:lstStyle/>
                    <a:p>
                      <a:r>
                        <a:rPr lang="en-NZ" dirty="0" smtClean="0"/>
                        <a:t>Actions</a:t>
                      </a:r>
                      <a:endParaRPr lang="en-NZ" dirty="0"/>
                    </a:p>
                  </a:txBody>
                  <a:tcPr/>
                </a:tc>
                <a:tc>
                  <a:txBody>
                    <a:bodyPr/>
                    <a:lstStyle/>
                    <a:p>
                      <a:r>
                        <a:rPr lang="en-NZ" dirty="0" smtClean="0"/>
                        <a:t>Timeframe</a:t>
                      </a:r>
                      <a:endParaRPr lang="en-NZ" dirty="0"/>
                    </a:p>
                  </a:txBody>
                  <a:tcPr/>
                </a:tc>
              </a:tr>
              <a:tr h="1242463">
                <a:tc>
                  <a:txBody>
                    <a:bodyPr/>
                    <a:lstStyle/>
                    <a:p>
                      <a:r>
                        <a:rPr lang="en-NZ" dirty="0" smtClean="0"/>
                        <a:t>1</a:t>
                      </a:r>
                      <a:endParaRPr lang="en-NZ" dirty="0"/>
                    </a:p>
                  </a:txBody>
                  <a:tcPr/>
                </a:tc>
                <a:tc>
                  <a:txBody>
                    <a:bodyPr/>
                    <a:lstStyle/>
                    <a:p>
                      <a:endParaRPr lang="en-NZ"/>
                    </a:p>
                  </a:txBody>
                  <a:tcPr/>
                </a:tc>
              </a:tr>
              <a:tr h="1242463">
                <a:tc>
                  <a:txBody>
                    <a:bodyPr/>
                    <a:lstStyle/>
                    <a:p>
                      <a:r>
                        <a:rPr lang="en-NZ" dirty="0" smtClean="0"/>
                        <a:t>2</a:t>
                      </a:r>
                      <a:endParaRPr lang="en-NZ" dirty="0"/>
                    </a:p>
                  </a:txBody>
                  <a:tcPr/>
                </a:tc>
                <a:tc>
                  <a:txBody>
                    <a:bodyPr/>
                    <a:lstStyle/>
                    <a:p>
                      <a:endParaRPr lang="en-NZ"/>
                    </a:p>
                  </a:txBody>
                  <a:tcPr/>
                </a:tc>
              </a:tr>
              <a:tr h="1242463">
                <a:tc>
                  <a:txBody>
                    <a:bodyPr/>
                    <a:lstStyle/>
                    <a:p>
                      <a:r>
                        <a:rPr lang="en-NZ" dirty="0" smtClean="0"/>
                        <a:t>3</a:t>
                      </a:r>
                      <a:endParaRPr lang="en-NZ" dirty="0"/>
                    </a:p>
                  </a:txBody>
                  <a:tcPr/>
                </a:tc>
                <a:tc>
                  <a:txBody>
                    <a:bodyPr/>
                    <a:lstStyle/>
                    <a:p>
                      <a:endParaRPr lang="en-NZ" dirty="0"/>
                    </a:p>
                  </a:txBody>
                  <a:tcPr/>
                </a:tc>
              </a:tr>
            </a:tbl>
          </a:graphicData>
        </a:graphic>
      </p:graphicFrame>
      <p:sp>
        <p:nvSpPr>
          <p:cNvPr id="3" name="Title 2"/>
          <p:cNvSpPr>
            <a:spLocks noGrp="1"/>
          </p:cNvSpPr>
          <p:nvPr>
            <p:ph type="title"/>
          </p:nvPr>
        </p:nvSpPr>
        <p:spPr/>
        <p:txBody>
          <a:bodyPr/>
          <a:lstStyle/>
          <a:p>
            <a:pPr>
              <a:defRPr/>
            </a:pPr>
            <a:r>
              <a:rPr lang="en-NZ" dirty="0" smtClean="0"/>
              <a:t>My Action Plan	 </a:t>
            </a:r>
            <a:endParaRPr lang="en-NZ" dirty="0"/>
          </a:p>
        </p:txBody>
      </p:sp>
      <p:pic>
        <p:nvPicPr>
          <p:cNvPr id="23572" name="Picture 2" descr="C:\Documents and Settings\grantno\Local Settings\Temporary Internet Files\Content.IE5\1XXD2BPB\MCj04349100000[1].png"/>
          <p:cNvPicPr>
            <a:picLocks noChangeAspect="1" noChangeArrowheads="1"/>
          </p:cNvPicPr>
          <p:nvPr/>
        </p:nvPicPr>
        <p:blipFill>
          <a:blip r:embed="rId3"/>
          <a:srcRect/>
          <a:stretch>
            <a:fillRect/>
          </a:stretch>
        </p:blipFill>
        <p:spPr bwMode="auto">
          <a:xfrm>
            <a:off x="5286375" y="0"/>
            <a:ext cx="1600200" cy="16002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endParaRPr lang="en-NZ" sz="2800" dirty="0" smtClean="0"/>
          </a:p>
          <a:p>
            <a:pPr>
              <a:buNone/>
            </a:pPr>
            <a:r>
              <a:rPr lang="en-NZ" sz="4000" dirty="0" err="1" smtClean="0"/>
              <a:t>Ko</a:t>
            </a:r>
            <a:r>
              <a:rPr lang="en-NZ" sz="4000" dirty="0" smtClean="0"/>
              <a:t> </a:t>
            </a:r>
            <a:r>
              <a:rPr lang="en-NZ" sz="4000" dirty="0" err="1" smtClean="0"/>
              <a:t>tōu</a:t>
            </a:r>
            <a:r>
              <a:rPr lang="en-NZ" sz="4000" dirty="0" smtClean="0"/>
              <a:t> reo, </a:t>
            </a:r>
            <a:r>
              <a:rPr lang="en-NZ" sz="4000" dirty="0" err="1" smtClean="0"/>
              <a:t>ko</a:t>
            </a:r>
            <a:r>
              <a:rPr lang="en-NZ" sz="4000" dirty="0" smtClean="0"/>
              <a:t> </a:t>
            </a:r>
            <a:r>
              <a:rPr lang="en-NZ" sz="4000" dirty="0" err="1" smtClean="0"/>
              <a:t>tōku</a:t>
            </a:r>
            <a:r>
              <a:rPr lang="en-NZ" sz="4000" dirty="0" smtClean="0"/>
              <a:t> reo,</a:t>
            </a:r>
          </a:p>
          <a:p>
            <a:pPr>
              <a:buNone/>
            </a:pPr>
            <a:r>
              <a:rPr lang="en-NZ" sz="4000" dirty="0" err="1" smtClean="0"/>
              <a:t>te</a:t>
            </a:r>
            <a:r>
              <a:rPr lang="en-NZ" sz="4000" dirty="0" smtClean="0"/>
              <a:t> </a:t>
            </a:r>
            <a:r>
              <a:rPr lang="en-NZ" sz="4000" dirty="0" err="1" smtClean="0"/>
              <a:t>tuakiri</a:t>
            </a:r>
            <a:r>
              <a:rPr lang="en-NZ" sz="4000" dirty="0" smtClean="0"/>
              <a:t> </a:t>
            </a:r>
            <a:r>
              <a:rPr lang="en-NZ" sz="4000" dirty="0" err="1" smtClean="0"/>
              <a:t>tangata</a:t>
            </a:r>
            <a:r>
              <a:rPr lang="en-NZ" sz="4000" dirty="0" smtClean="0"/>
              <a:t>. </a:t>
            </a:r>
          </a:p>
          <a:p>
            <a:pPr>
              <a:buNone/>
            </a:pPr>
            <a:r>
              <a:rPr lang="en-NZ" sz="4000" dirty="0" err="1" smtClean="0"/>
              <a:t>Tīhei</a:t>
            </a:r>
            <a:r>
              <a:rPr lang="en-NZ" sz="4000" dirty="0" smtClean="0"/>
              <a:t> </a:t>
            </a:r>
            <a:r>
              <a:rPr lang="en-NZ" sz="4000" dirty="0" err="1" smtClean="0"/>
              <a:t>uriuri</a:t>
            </a:r>
            <a:r>
              <a:rPr lang="en-NZ" sz="4000" dirty="0" smtClean="0"/>
              <a:t>, </a:t>
            </a:r>
            <a:r>
              <a:rPr lang="en-NZ" sz="4000" dirty="0" err="1" smtClean="0"/>
              <a:t>tīhei</a:t>
            </a:r>
            <a:r>
              <a:rPr lang="en-NZ" sz="4000" dirty="0" smtClean="0"/>
              <a:t> </a:t>
            </a:r>
            <a:r>
              <a:rPr lang="en-NZ" sz="4000" dirty="0" err="1" smtClean="0"/>
              <a:t>nakonako</a:t>
            </a:r>
            <a:r>
              <a:rPr lang="en-NZ" sz="4000" dirty="0" smtClean="0"/>
              <a:t>.</a:t>
            </a:r>
          </a:p>
          <a:p>
            <a:pPr>
              <a:buNone/>
            </a:pPr>
            <a:endParaRPr lang="en-NZ" sz="1800" dirty="0" smtClean="0"/>
          </a:p>
          <a:p>
            <a:pPr>
              <a:buNone/>
            </a:pPr>
            <a:r>
              <a:rPr lang="en-NZ" sz="2400" i="1" dirty="0" smtClean="0"/>
              <a:t>		Your voice and my voice</a:t>
            </a:r>
          </a:p>
          <a:p>
            <a:pPr>
              <a:buNone/>
            </a:pPr>
            <a:r>
              <a:rPr lang="en-NZ" sz="2400" i="1" dirty="0" smtClean="0"/>
              <a:t>		are expressions of identity.</a:t>
            </a:r>
          </a:p>
          <a:p>
            <a:pPr>
              <a:buNone/>
            </a:pPr>
            <a:r>
              <a:rPr lang="en-NZ" sz="2400" i="1" dirty="0" smtClean="0"/>
              <a:t>		May our descendants live on and our hopes be 	fulfilled.</a:t>
            </a:r>
          </a:p>
        </p:txBody>
      </p:sp>
      <p:sp>
        <p:nvSpPr>
          <p:cNvPr id="3" name="Title 2"/>
          <p:cNvSpPr>
            <a:spLocks noGrp="1"/>
          </p:cNvSpPr>
          <p:nvPr>
            <p:ph type="title"/>
          </p:nvPr>
        </p:nvSpPr>
        <p:spPr/>
        <p:txBody>
          <a:bodyPr/>
          <a:lstStyle/>
          <a:p>
            <a:r>
              <a:rPr lang="en-NZ" dirty="0" smtClean="0"/>
              <a:t>Our </a:t>
            </a:r>
            <a:r>
              <a:rPr lang="en-NZ" dirty="0" err="1" smtClean="0"/>
              <a:t>Whakataukī</a:t>
            </a:r>
            <a:r>
              <a:rPr lang="en-NZ" dirty="0" smtClean="0"/>
              <a:t>	</a:t>
            </a:r>
            <a:endParaRPr lang="en-NZ"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42910" y="1428736"/>
            <a:ext cx="8215370" cy="5000660"/>
          </a:xfrm>
        </p:spPr>
        <p:txBody>
          <a:bodyPr/>
          <a:lstStyle/>
          <a:p>
            <a:pPr>
              <a:buNone/>
            </a:pPr>
            <a:r>
              <a:rPr lang="en-US" sz="1600" b="1" dirty="0" smtClean="0"/>
              <a:t>Session 1: Looking at </a:t>
            </a:r>
            <a:r>
              <a:rPr lang="en-US" sz="1600" b="1" i="1" dirty="0" smtClean="0"/>
              <a:t>Teaching as Inquiry</a:t>
            </a:r>
            <a:r>
              <a:rPr lang="en-US" sz="1600" b="1" dirty="0" smtClean="0"/>
              <a:t> process</a:t>
            </a:r>
            <a:r>
              <a:rPr lang="en-US" sz="1600" dirty="0" smtClean="0"/>
              <a:t> </a:t>
            </a:r>
            <a:endParaRPr lang="en-NZ" sz="1600" dirty="0" smtClean="0"/>
          </a:p>
          <a:p>
            <a:pPr>
              <a:buFont typeface="Wingdings" pitchFamily="2" charset="2"/>
              <a:buChar char="v"/>
            </a:pPr>
            <a:r>
              <a:rPr lang="en-NZ" sz="1600" dirty="0" smtClean="0"/>
              <a:t>What is E-learning?  What is effective pedagogy in an E-Learning context?</a:t>
            </a:r>
          </a:p>
          <a:p>
            <a:pPr>
              <a:buFont typeface="Wingdings" pitchFamily="2" charset="2"/>
              <a:buChar char="v"/>
            </a:pPr>
            <a:r>
              <a:rPr lang="en-NZ" sz="1600" dirty="0" smtClean="0"/>
              <a:t>What is Teaching as Inquiry?</a:t>
            </a:r>
          </a:p>
          <a:p>
            <a:pPr>
              <a:buFont typeface="Wingdings" pitchFamily="2" charset="2"/>
              <a:buChar char="v"/>
            </a:pPr>
            <a:r>
              <a:rPr lang="en-NZ" sz="1600" dirty="0" smtClean="0"/>
              <a:t>2009 ELL framework</a:t>
            </a:r>
          </a:p>
          <a:p>
            <a:pPr>
              <a:buFont typeface="Wingdings" pitchFamily="2" charset="2"/>
              <a:buChar char="v"/>
            </a:pPr>
            <a:r>
              <a:rPr lang="en-NZ" sz="1600" dirty="0" smtClean="0"/>
              <a:t>Review of 2008 samples</a:t>
            </a:r>
          </a:p>
          <a:p>
            <a:pPr>
              <a:buNone/>
            </a:pPr>
            <a:endParaRPr lang="en-NZ" sz="1600" dirty="0" smtClean="0"/>
          </a:p>
          <a:p>
            <a:pPr>
              <a:buNone/>
            </a:pPr>
            <a:r>
              <a:rPr lang="en-US" sz="1600" b="1" dirty="0" smtClean="0"/>
              <a:t>Session 2: E-learning contexts</a:t>
            </a:r>
            <a:endParaRPr lang="en-NZ" sz="1600" dirty="0" smtClean="0"/>
          </a:p>
          <a:p>
            <a:pPr>
              <a:buFont typeface="Wingdings" pitchFamily="2" charset="2"/>
              <a:buChar char="v"/>
            </a:pPr>
            <a:r>
              <a:rPr lang="en-US" sz="1600" dirty="0" smtClean="0"/>
              <a:t> Investigate E-learning contexts with E-Learning Adviser (wikis, blogs..)</a:t>
            </a:r>
            <a:endParaRPr lang="en-NZ" sz="1600" dirty="0" smtClean="0"/>
          </a:p>
          <a:p>
            <a:pPr>
              <a:buFont typeface="Wingdings" pitchFamily="2" charset="2"/>
              <a:buChar char="v"/>
            </a:pPr>
            <a:r>
              <a:rPr lang="en-US" sz="1600" dirty="0" smtClean="0"/>
              <a:t> Focus on E-Learning opportunities which best suit your teaching focus</a:t>
            </a:r>
            <a:endParaRPr lang="en-NZ" sz="1600" dirty="0" smtClean="0"/>
          </a:p>
          <a:p>
            <a:pPr>
              <a:buFont typeface="Wingdings" pitchFamily="2" charset="2"/>
              <a:buChar char="v"/>
            </a:pPr>
            <a:r>
              <a:rPr lang="en-US" sz="1600" dirty="0" smtClean="0"/>
              <a:t> Share websites suitable for Yrs 7 – 10 for your language</a:t>
            </a:r>
            <a:endParaRPr lang="en-NZ" sz="1600" dirty="0" smtClean="0"/>
          </a:p>
          <a:p>
            <a:pPr>
              <a:buNone/>
            </a:pPr>
            <a:endParaRPr lang="en-NZ" sz="1600" dirty="0" smtClean="0"/>
          </a:p>
          <a:p>
            <a:pPr>
              <a:buNone/>
            </a:pPr>
            <a:r>
              <a:rPr lang="en-US" sz="1600" b="1" dirty="0" smtClean="0"/>
              <a:t>Session 3: Measuring shifts in student achievement</a:t>
            </a:r>
            <a:endParaRPr lang="en-NZ" sz="1600" dirty="0" smtClean="0"/>
          </a:p>
          <a:p>
            <a:pPr>
              <a:buFont typeface="Wingdings" pitchFamily="2" charset="2"/>
              <a:buChar char="v"/>
            </a:pPr>
            <a:r>
              <a:rPr lang="en-US" sz="1600" dirty="0" smtClean="0"/>
              <a:t>How do we know ELL is making a difference? Discuss ways of gathering meaningful evidence of student learning</a:t>
            </a:r>
            <a:endParaRPr lang="en-NZ" sz="1600" dirty="0" smtClean="0"/>
          </a:p>
          <a:p>
            <a:pPr>
              <a:buFont typeface="Wingdings" pitchFamily="2" charset="2"/>
              <a:buChar char="v"/>
            </a:pPr>
            <a:r>
              <a:rPr lang="en-US" sz="1600" dirty="0" smtClean="0"/>
              <a:t>Respond to relevant readings which support the focus of your inquiry </a:t>
            </a:r>
            <a:endParaRPr lang="en-NZ" sz="1600" dirty="0" smtClean="0"/>
          </a:p>
          <a:p>
            <a:pPr>
              <a:buFont typeface="Wingdings" pitchFamily="2" charset="2"/>
              <a:buChar char="v"/>
            </a:pPr>
            <a:r>
              <a:rPr lang="en-US" sz="1600" dirty="0" smtClean="0"/>
              <a:t>Refine your research question based on today’s work</a:t>
            </a:r>
            <a:endParaRPr lang="en-NZ" sz="1600" dirty="0"/>
          </a:p>
        </p:txBody>
      </p:sp>
      <p:sp>
        <p:nvSpPr>
          <p:cNvPr id="3" name="Title 2"/>
          <p:cNvSpPr>
            <a:spLocks noGrp="1"/>
          </p:cNvSpPr>
          <p:nvPr>
            <p:ph type="title"/>
          </p:nvPr>
        </p:nvSpPr>
        <p:spPr/>
        <p:txBody>
          <a:bodyPr/>
          <a:lstStyle/>
          <a:p>
            <a:r>
              <a:rPr lang="en-NZ" dirty="0" smtClean="0"/>
              <a:t>Overview of workshop</a:t>
            </a:r>
            <a:endParaRPr lang="en-NZ"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lgn="ctr">
              <a:buFontTx/>
              <a:buNone/>
            </a:pPr>
            <a:endParaRPr lang="en-AU" sz="4000" i="1" dirty="0" smtClean="0">
              <a:latin typeface="Arial" charset="0"/>
            </a:endParaRPr>
          </a:p>
          <a:p>
            <a:pPr algn="ctr">
              <a:buFontTx/>
              <a:buNone/>
            </a:pPr>
            <a:r>
              <a:rPr lang="en-AU" sz="4000" i="1" dirty="0" smtClean="0">
                <a:latin typeface="Arial" charset="0"/>
              </a:rPr>
              <a:t>Technology can be used as either a tool or an enabler.</a:t>
            </a:r>
          </a:p>
          <a:p>
            <a:pPr algn="ctr">
              <a:buFontTx/>
              <a:buNone/>
            </a:pPr>
            <a:r>
              <a:rPr lang="en-AU" sz="4000" i="1" dirty="0" smtClean="0">
                <a:latin typeface="Arial" charset="0"/>
              </a:rPr>
              <a:t> The important aspect to consider is the </a:t>
            </a:r>
            <a:r>
              <a:rPr lang="en-AU" sz="4000" i="1" dirty="0" smtClean="0">
                <a:solidFill>
                  <a:srgbClr val="FF0000"/>
                </a:solidFill>
                <a:latin typeface="Arial" charset="0"/>
              </a:rPr>
              <a:t>impact</a:t>
            </a:r>
            <a:r>
              <a:rPr lang="en-AU" sz="4000" i="1" dirty="0" smtClean="0">
                <a:latin typeface="Arial" charset="0"/>
              </a:rPr>
              <a:t> the technology has on </a:t>
            </a:r>
            <a:r>
              <a:rPr lang="en-AU" sz="4000" i="1" dirty="0" smtClean="0">
                <a:solidFill>
                  <a:srgbClr val="FF0000"/>
                </a:solidFill>
                <a:latin typeface="Arial" charset="0"/>
              </a:rPr>
              <a:t>student achievement.</a:t>
            </a:r>
            <a:endParaRPr lang="en-AU" sz="4000" i="1" dirty="0">
              <a:solidFill>
                <a:srgbClr val="FF0000"/>
              </a:solidFill>
              <a:latin typeface="Arial" charset="0"/>
            </a:endParaRPr>
          </a:p>
        </p:txBody>
      </p:sp>
      <p:sp>
        <p:nvSpPr>
          <p:cNvPr id="3" name="Title 2"/>
          <p:cNvSpPr>
            <a:spLocks noGrp="1"/>
          </p:cNvSpPr>
          <p:nvPr>
            <p:ph type="title"/>
          </p:nvPr>
        </p:nvSpPr>
        <p:spPr/>
        <p:txBody>
          <a:bodyPr/>
          <a:lstStyle/>
          <a:p>
            <a:r>
              <a:rPr lang="en-AU" dirty="0" smtClean="0">
                <a:latin typeface="Arial" charset="0"/>
              </a:rPr>
              <a:t>The Role of E-learning</a:t>
            </a:r>
            <a:endParaRPr lang="en-NZ"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81138"/>
            <a:ext cx="8229600" cy="5019696"/>
          </a:xfrm>
        </p:spPr>
        <p:txBody>
          <a:bodyPr/>
          <a:lstStyle/>
          <a:p>
            <a:pPr marL="623887" indent="-514350">
              <a:buFont typeface="+mj-lt"/>
              <a:buAutoNum type="arabicPeriod"/>
            </a:pPr>
            <a:r>
              <a:rPr lang="en-NZ" sz="2400" dirty="0" smtClean="0"/>
              <a:t>What are you currently doing in your practice that could be considered as e-Learning? </a:t>
            </a:r>
          </a:p>
          <a:p>
            <a:pPr marL="623887" indent="-514350">
              <a:buFont typeface="+mj-lt"/>
              <a:buAutoNum type="arabicPeriod"/>
            </a:pPr>
            <a:endParaRPr lang="en-NZ" sz="2400" dirty="0" smtClean="0"/>
          </a:p>
          <a:p>
            <a:pPr marL="623887" indent="-514350">
              <a:buFont typeface="+mj-lt"/>
              <a:buAutoNum type="arabicPeriod"/>
            </a:pPr>
            <a:r>
              <a:rPr lang="en-NZ" sz="2400" dirty="0" smtClean="0"/>
              <a:t>Do your know students enjoy it? What are you noticing?</a:t>
            </a:r>
          </a:p>
          <a:p>
            <a:pPr marL="623887" indent="-514350">
              <a:buFont typeface="+mj-lt"/>
              <a:buAutoNum type="arabicPeriod"/>
            </a:pPr>
            <a:endParaRPr lang="en-NZ" sz="2400" dirty="0" smtClean="0"/>
          </a:p>
          <a:p>
            <a:pPr marL="623887" indent="-514350">
              <a:buFont typeface="+mj-lt"/>
              <a:buAutoNum type="arabicPeriod"/>
            </a:pPr>
            <a:r>
              <a:rPr lang="en-NZ" sz="2400" dirty="0" smtClean="0"/>
              <a:t>How do you know E-Learning is making a difference to student learning outcomes?</a:t>
            </a:r>
          </a:p>
          <a:p>
            <a:pPr marL="623887" indent="-514350">
              <a:buFont typeface="+mj-lt"/>
              <a:buAutoNum type="arabicPeriod"/>
            </a:pPr>
            <a:endParaRPr lang="en-NZ" sz="2400" dirty="0" smtClean="0"/>
          </a:p>
          <a:p>
            <a:pPr marL="623887" indent="-514350">
              <a:buFont typeface="+mj-lt"/>
              <a:buAutoNum type="arabicPeriod"/>
            </a:pPr>
            <a:r>
              <a:rPr lang="en-NZ" sz="2400" dirty="0" smtClean="0"/>
              <a:t>What are OUR strengths as a E-Learning community?</a:t>
            </a:r>
            <a:endParaRPr lang="en-NZ" sz="1600" dirty="0" smtClean="0"/>
          </a:p>
          <a:p>
            <a:pPr marL="623887" indent="-514350">
              <a:buFont typeface="+mj-lt"/>
              <a:buAutoNum type="arabicPeriod"/>
            </a:pPr>
            <a:r>
              <a:rPr lang="en-NZ" sz="1600" dirty="0" smtClean="0"/>
              <a:t>                </a:t>
            </a:r>
            <a:r>
              <a:rPr lang="en-NZ" sz="1600" b="1" dirty="0" smtClean="0"/>
              <a:t>http://www.french.ac.nz/index.php?section=125</a:t>
            </a:r>
            <a:endParaRPr lang="en-NZ" sz="2400" b="1" dirty="0" smtClean="0"/>
          </a:p>
        </p:txBody>
      </p:sp>
      <p:sp>
        <p:nvSpPr>
          <p:cNvPr id="3" name="Title 2"/>
          <p:cNvSpPr>
            <a:spLocks noGrp="1"/>
          </p:cNvSpPr>
          <p:nvPr>
            <p:ph type="title"/>
          </p:nvPr>
        </p:nvSpPr>
        <p:spPr/>
        <p:txBody>
          <a:bodyPr/>
          <a:lstStyle/>
          <a:p>
            <a:r>
              <a:rPr lang="en-NZ" dirty="0" smtClean="0"/>
              <a:t>What is E-Learning?</a:t>
            </a:r>
            <a:endParaRPr lang="en-NZ"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365760" indent="-256032" eaLnBrk="1" fontAlgn="auto" hangingPunct="1">
              <a:spcAft>
                <a:spcPts val="0"/>
              </a:spcAft>
              <a:buFont typeface="Wingdings 3"/>
              <a:buNone/>
              <a:defRPr/>
            </a:pPr>
            <a:r>
              <a:rPr lang="en-NZ" sz="2800" dirty="0" smtClean="0"/>
              <a:t>	</a:t>
            </a:r>
            <a:r>
              <a:rPr lang="en-NZ" sz="1800" dirty="0" smtClean="0"/>
              <a:t>Work with a partner select </a:t>
            </a:r>
            <a:r>
              <a:rPr lang="en-NZ" sz="1800" dirty="0" smtClean="0">
                <a:solidFill>
                  <a:srgbClr val="FF0000"/>
                </a:solidFill>
              </a:rPr>
              <a:t>one</a:t>
            </a:r>
            <a:r>
              <a:rPr lang="en-NZ" sz="1800" dirty="0" smtClean="0"/>
              <a:t> of the following six actions which promote effective pedagogy.  How could this work in an E-Learning context?  Share your ideas with the group.</a:t>
            </a:r>
          </a:p>
          <a:p>
            <a:pPr marL="365760" indent="-256032" eaLnBrk="1" fontAlgn="auto" hangingPunct="1">
              <a:spcAft>
                <a:spcPts val="0"/>
              </a:spcAft>
              <a:buFont typeface="Wingdings 3"/>
              <a:buNone/>
              <a:defRPr/>
            </a:pPr>
            <a:endParaRPr lang="en-NZ" sz="2000" dirty="0" smtClean="0"/>
          </a:p>
          <a:p>
            <a:pPr marL="624078" indent="-514350" eaLnBrk="1" fontAlgn="auto" hangingPunct="1">
              <a:spcAft>
                <a:spcPts val="0"/>
              </a:spcAft>
              <a:buFont typeface="+mj-lt"/>
              <a:buAutoNum type="alphaLcParenR"/>
              <a:defRPr/>
            </a:pPr>
            <a:r>
              <a:rPr lang="en-NZ" sz="2400" dirty="0" smtClean="0"/>
              <a:t>Creating a supportive learning environment</a:t>
            </a:r>
          </a:p>
          <a:p>
            <a:pPr marL="624078" indent="-514350" eaLnBrk="1" fontAlgn="auto" hangingPunct="1">
              <a:spcAft>
                <a:spcPts val="0"/>
              </a:spcAft>
              <a:buFont typeface="+mj-lt"/>
              <a:buAutoNum type="alphaLcParenR"/>
              <a:defRPr/>
            </a:pPr>
            <a:r>
              <a:rPr lang="en-NZ" sz="2800" dirty="0" smtClean="0"/>
              <a:t>Encouraging reflective thought &amp; action</a:t>
            </a:r>
          </a:p>
          <a:p>
            <a:pPr marL="624078" indent="-514350" eaLnBrk="1" fontAlgn="auto" hangingPunct="1">
              <a:spcAft>
                <a:spcPts val="0"/>
              </a:spcAft>
              <a:buFont typeface="+mj-lt"/>
              <a:buAutoNum type="alphaLcParenR"/>
              <a:defRPr/>
            </a:pPr>
            <a:r>
              <a:rPr lang="en-NZ" sz="2800" dirty="0" smtClean="0"/>
              <a:t>Enhancing the relevance of new learning</a:t>
            </a:r>
          </a:p>
          <a:p>
            <a:pPr marL="624078" indent="-514350" eaLnBrk="1" fontAlgn="auto" hangingPunct="1">
              <a:spcAft>
                <a:spcPts val="0"/>
              </a:spcAft>
              <a:buFont typeface="+mj-lt"/>
              <a:buAutoNum type="alphaLcParenR"/>
              <a:defRPr/>
            </a:pPr>
            <a:r>
              <a:rPr lang="en-NZ" sz="2800" dirty="0" smtClean="0"/>
              <a:t>Facilitated shared learning</a:t>
            </a:r>
          </a:p>
          <a:p>
            <a:pPr marL="624078" indent="-514350" eaLnBrk="1" fontAlgn="auto" hangingPunct="1">
              <a:spcAft>
                <a:spcPts val="0"/>
              </a:spcAft>
              <a:buFont typeface="+mj-lt"/>
              <a:buAutoNum type="alphaLcParenR"/>
              <a:defRPr/>
            </a:pPr>
            <a:r>
              <a:rPr lang="en-NZ" sz="2800" dirty="0" smtClean="0"/>
              <a:t>Making connections to prior learning</a:t>
            </a:r>
          </a:p>
          <a:p>
            <a:pPr marL="624078" indent="-514350" eaLnBrk="1" fontAlgn="auto" hangingPunct="1">
              <a:spcAft>
                <a:spcPts val="0"/>
              </a:spcAft>
              <a:buFont typeface="+mj-lt"/>
              <a:buAutoNum type="alphaLcParenR"/>
              <a:defRPr/>
            </a:pPr>
            <a:r>
              <a:rPr lang="en-NZ" sz="2800" dirty="0" smtClean="0"/>
              <a:t>Providing sufficient opportunities to learn</a:t>
            </a:r>
          </a:p>
        </p:txBody>
      </p:sp>
      <p:sp>
        <p:nvSpPr>
          <p:cNvPr id="3" name="Title 2"/>
          <p:cNvSpPr>
            <a:spLocks noGrp="1"/>
          </p:cNvSpPr>
          <p:nvPr>
            <p:ph type="title"/>
          </p:nvPr>
        </p:nvSpPr>
        <p:spPr/>
        <p:txBody>
          <a:bodyPr>
            <a:normAutofit fontScale="90000"/>
          </a:bodyPr>
          <a:lstStyle/>
          <a:p>
            <a:r>
              <a:rPr lang="en-NZ" dirty="0" smtClean="0"/>
              <a:t>What is effective pedagogy in </a:t>
            </a:r>
            <a:br>
              <a:rPr lang="en-NZ" dirty="0" smtClean="0"/>
            </a:br>
            <a:r>
              <a:rPr lang="en-NZ" dirty="0" smtClean="0"/>
              <a:t>an E-Learning context? </a:t>
            </a:r>
            <a:r>
              <a:rPr lang="en-NZ" sz="3100" dirty="0" smtClean="0"/>
              <a:t>(NZC:34)</a:t>
            </a:r>
            <a:endParaRPr lang="en-N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endParaRPr lang="en-NZ"/>
          </a:p>
        </p:txBody>
      </p:sp>
      <p:sp>
        <p:nvSpPr>
          <p:cNvPr id="25602" name="Rectangle 2"/>
          <p:cNvSpPr>
            <a:spLocks noGrp="1" noChangeArrowheads="1"/>
          </p:cNvSpPr>
          <p:nvPr>
            <p:ph type="title"/>
          </p:nvPr>
        </p:nvSpPr>
        <p:spPr/>
        <p:txBody>
          <a:bodyPr/>
          <a:lstStyle/>
          <a:p>
            <a:pPr algn="ctr"/>
            <a:r>
              <a:rPr lang="en-GB" dirty="0"/>
              <a:t>NZC Inquiry Cycle </a:t>
            </a:r>
            <a:r>
              <a:rPr lang="en-GB" sz="2300" dirty="0" smtClean="0"/>
              <a:t>(NZC:35)</a:t>
            </a:r>
            <a:endParaRPr lang="en-GB" dirty="0"/>
          </a:p>
        </p:txBody>
      </p:sp>
      <p:graphicFrame>
        <p:nvGraphicFramePr>
          <p:cNvPr id="25603" name="Object 3"/>
          <p:cNvGraphicFramePr>
            <a:graphicFrameLocks noChangeAspect="1"/>
          </p:cNvGraphicFramePr>
          <p:nvPr/>
        </p:nvGraphicFramePr>
        <p:xfrm>
          <a:off x="428596" y="1285860"/>
          <a:ext cx="8286808" cy="5343540"/>
        </p:xfrm>
        <a:graphic>
          <a:graphicData uri="http://schemas.openxmlformats.org/presentationml/2006/ole">
            <p:oleObj spid="_x0000_s48130" name="Document" r:id="rId4" imgW="5117592" imgH="3502152" progId="Word.Document.8">
              <p:embed/>
            </p:oleObj>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623887" indent="-514350">
              <a:buFont typeface="+mj-lt"/>
              <a:buAutoNum type="arabicPeriod"/>
            </a:pPr>
            <a:r>
              <a:rPr lang="en-AU" sz="2800" b="1" dirty="0" smtClean="0"/>
              <a:t>What is the context for your research?</a:t>
            </a:r>
            <a:endParaRPr lang="en-NZ" sz="2800" dirty="0" smtClean="0"/>
          </a:p>
          <a:p>
            <a:pPr marL="623887" indent="-514350">
              <a:buFont typeface="+mj-lt"/>
              <a:buAutoNum type="arabicPeriod"/>
            </a:pPr>
            <a:r>
              <a:rPr lang="en-AU" sz="2800" b="1" dirty="0" smtClean="0"/>
              <a:t>Inquiry topic </a:t>
            </a:r>
          </a:p>
          <a:p>
            <a:pPr marL="623887" indent="-514350">
              <a:buFont typeface="+mj-lt"/>
              <a:buAutoNum type="arabicPeriod"/>
            </a:pPr>
            <a:r>
              <a:rPr lang="en-AU" sz="2800" b="1" dirty="0" smtClean="0"/>
              <a:t>Focus Question</a:t>
            </a:r>
          </a:p>
          <a:p>
            <a:pPr marL="623887" indent="-514350">
              <a:buFont typeface="+mj-lt"/>
              <a:buAutoNum type="arabicPeriod"/>
            </a:pPr>
            <a:r>
              <a:rPr lang="en-AU" sz="2800" b="1" dirty="0" smtClean="0"/>
              <a:t>How did you go about answering the focus question? </a:t>
            </a:r>
          </a:p>
          <a:p>
            <a:pPr marL="623887" indent="-514350">
              <a:buFont typeface="+mj-lt"/>
              <a:buAutoNum type="arabicPeriod"/>
            </a:pPr>
            <a:r>
              <a:rPr lang="en-AU" sz="2800" b="1" dirty="0" smtClean="0"/>
              <a:t>What did you find? </a:t>
            </a:r>
          </a:p>
          <a:p>
            <a:pPr marL="623887" indent="-514350">
              <a:buFont typeface="+mj-lt"/>
              <a:buAutoNum type="arabicPeriod"/>
            </a:pPr>
            <a:r>
              <a:rPr lang="en-AU" sz="2800" b="1" dirty="0" smtClean="0"/>
              <a:t>What is the significance of what you found? </a:t>
            </a:r>
          </a:p>
          <a:p>
            <a:pPr marL="623887" indent="-514350">
              <a:buFont typeface="+mj-lt"/>
              <a:buAutoNum type="arabicPeriod"/>
            </a:pPr>
            <a:r>
              <a:rPr lang="en-AU" sz="2800" b="1" dirty="0" smtClean="0"/>
              <a:t>Your own learning</a:t>
            </a:r>
          </a:p>
          <a:p>
            <a:pPr marL="623887" indent="-514350">
              <a:buFont typeface="+mj-lt"/>
              <a:buAutoNum type="arabicPeriod"/>
            </a:pPr>
            <a:r>
              <a:rPr lang="en-AU" sz="2800" b="1" dirty="0" smtClean="0"/>
              <a:t>References</a:t>
            </a:r>
            <a:endParaRPr lang="en-NZ" sz="2800" dirty="0" smtClean="0"/>
          </a:p>
          <a:p>
            <a:endParaRPr lang="en-NZ" sz="2800" dirty="0" smtClean="0"/>
          </a:p>
          <a:p>
            <a:endParaRPr lang="en-NZ" sz="2800" dirty="0" smtClean="0"/>
          </a:p>
          <a:p>
            <a:endParaRPr lang="en-NZ" sz="2800" dirty="0" smtClean="0"/>
          </a:p>
          <a:p>
            <a:endParaRPr lang="en-NZ" sz="2800" dirty="0" smtClean="0"/>
          </a:p>
          <a:p>
            <a:endParaRPr lang="en-NZ" sz="2800" dirty="0" smtClean="0"/>
          </a:p>
          <a:p>
            <a:endParaRPr lang="en-NZ" dirty="0"/>
          </a:p>
        </p:txBody>
      </p:sp>
      <p:sp>
        <p:nvSpPr>
          <p:cNvPr id="3" name="Title 2"/>
          <p:cNvSpPr>
            <a:spLocks noGrp="1"/>
          </p:cNvSpPr>
          <p:nvPr>
            <p:ph type="title"/>
          </p:nvPr>
        </p:nvSpPr>
        <p:spPr/>
        <p:txBody>
          <a:bodyPr/>
          <a:lstStyle/>
          <a:p>
            <a:r>
              <a:rPr lang="en-NZ" dirty="0" smtClean="0"/>
              <a:t>ELL framework</a:t>
            </a:r>
            <a:endParaRPr lang="en-NZ"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a:buNone/>
            </a:pPr>
            <a:r>
              <a:rPr lang="en-AU" sz="2000" b="1" dirty="0" smtClean="0"/>
              <a:t>What is the context for your research?</a:t>
            </a:r>
            <a:endParaRPr lang="en-NZ" sz="2000" dirty="0" smtClean="0"/>
          </a:p>
          <a:p>
            <a:pPr>
              <a:buNone/>
            </a:pPr>
            <a:r>
              <a:rPr lang="en-AU" sz="2000" i="1" dirty="0" smtClean="0"/>
              <a:t>	Include information about the demographics of your school, teacher , students, language studied &amp; details of the course.</a:t>
            </a:r>
            <a:endParaRPr lang="en-NZ" sz="2000" dirty="0" smtClean="0"/>
          </a:p>
          <a:p>
            <a:pPr>
              <a:buNone/>
            </a:pPr>
            <a:r>
              <a:rPr lang="en-AU" sz="2000" b="1" dirty="0" smtClean="0"/>
              <a:t>Inquiry topic </a:t>
            </a:r>
            <a:endParaRPr lang="en-NZ" sz="2000" dirty="0" smtClean="0"/>
          </a:p>
          <a:p>
            <a:pPr>
              <a:buNone/>
            </a:pPr>
            <a:r>
              <a:rPr lang="en-AU" sz="2000" i="1" dirty="0" smtClean="0"/>
              <a:t>A) What kind of e-learning or use of ICT did you pursue?</a:t>
            </a:r>
          </a:p>
          <a:p>
            <a:pPr>
              <a:buNone/>
            </a:pPr>
            <a:r>
              <a:rPr lang="en-AU" sz="2000" i="1" dirty="0" smtClean="0"/>
              <a:t> 	Why did you choose it? How did you use student voice to inform your decision-making? </a:t>
            </a:r>
            <a:endParaRPr lang="en-NZ" sz="2000" dirty="0" smtClean="0"/>
          </a:p>
          <a:p>
            <a:pPr>
              <a:buNone/>
            </a:pPr>
            <a:r>
              <a:rPr lang="en-AU" sz="2000" i="1" dirty="0" smtClean="0"/>
              <a:t>	</a:t>
            </a:r>
            <a:r>
              <a:rPr lang="en-AU" sz="1800" i="1" dirty="0" smtClean="0"/>
              <a:t>What research or theoretical base did you use to underpin your decision?</a:t>
            </a:r>
            <a:endParaRPr lang="en-NZ" sz="2000" dirty="0" smtClean="0"/>
          </a:p>
          <a:p>
            <a:pPr>
              <a:buNone/>
            </a:pPr>
            <a:r>
              <a:rPr lang="en-AU" sz="2000" i="1" dirty="0" smtClean="0"/>
              <a:t>B) What was the improvement in student learning you wanted to achieve?  What evidence did you have to decide this was important for your students? </a:t>
            </a:r>
          </a:p>
          <a:p>
            <a:pPr>
              <a:buNone/>
            </a:pPr>
            <a:r>
              <a:rPr lang="en-AU" sz="2000" i="1" dirty="0" smtClean="0"/>
              <a:t>	</a:t>
            </a:r>
            <a:r>
              <a:rPr lang="en-AU" sz="1800" i="1" dirty="0" smtClean="0"/>
              <a:t>What research or theoretical base did you use to underpin your decision?</a:t>
            </a:r>
            <a:endParaRPr lang="en-NZ" sz="2000" dirty="0" smtClean="0"/>
          </a:p>
          <a:p>
            <a:endParaRPr lang="en-NZ" dirty="0"/>
          </a:p>
        </p:txBody>
      </p:sp>
      <p:sp>
        <p:nvSpPr>
          <p:cNvPr id="3" name="Title 2"/>
          <p:cNvSpPr>
            <a:spLocks noGrp="1"/>
          </p:cNvSpPr>
          <p:nvPr>
            <p:ph type="title"/>
          </p:nvPr>
        </p:nvSpPr>
        <p:spPr/>
        <p:txBody>
          <a:bodyPr/>
          <a:lstStyle/>
          <a:p>
            <a:r>
              <a:rPr lang="en-NZ" dirty="0" smtClean="0"/>
              <a:t>ELL questions </a:t>
            </a:r>
            <a:endParaRPr lang="en-NZ"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2.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3.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ppt/theme/themeOverride4.xml><?xml version="1.0" encoding="utf-8"?>
<a:themeOverride xmlns:a="http://schemas.openxmlformats.org/drawingml/2006/main">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themeOverride>
</file>

<file path=docProps/app.xml><?xml version="1.0" encoding="utf-8"?>
<Properties xmlns="http://schemas.openxmlformats.org/officeDocument/2006/extended-properties" xmlns:vt="http://schemas.openxmlformats.org/officeDocument/2006/docPropsVTypes">
  <Template>Concourse</Template>
  <TotalTime>2334</TotalTime>
  <Words>533</Words>
  <Application>Microsoft PowerPoint</Application>
  <PresentationFormat>On-screen Show (4:3)</PresentationFormat>
  <Paragraphs>160</Paragraphs>
  <Slides>19</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Concourse</vt:lpstr>
      <vt:lpstr>Document</vt:lpstr>
      <vt:lpstr>E-Learning Languages 2009 Workshop 1- 19 May </vt:lpstr>
      <vt:lpstr>Our Whakataukī </vt:lpstr>
      <vt:lpstr>Overview of workshop</vt:lpstr>
      <vt:lpstr>The Role of E-learning</vt:lpstr>
      <vt:lpstr>What is E-Learning?</vt:lpstr>
      <vt:lpstr>What is effective pedagogy in  an E-Learning context? (NZC:34)</vt:lpstr>
      <vt:lpstr>NZC Inquiry Cycle (NZC:35)</vt:lpstr>
      <vt:lpstr>ELL framework</vt:lpstr>
      <vt:lpstr>ELL questions </vt:lpstr>
      <vt:lpstr>ELL questions    </vt:lpstr>
      <vt:lpstr>ELL questions</vt:lpstr>
      <vt:lpstr>ELL questions</vt:lpstr>
      <vt:lpstr>ELL timeframe – set dates</vt:lpstr>
      <vt:lpstr>2008  ELL projects</vt:lpstr>
      <vt:lpstr>MoE focus</vt:lpstr>
      <vt:lpstr>Session 2: E-learning contexts</vt:lpstr>
      <vt:lpstr>Session 3 Measuring shifts in student achievement</vt:lpstr>
      <vt:lpstr>References</vt:lpstr>
      <vt:lpstr>My Action Plan  </vt:lpstr>
    </vt:vector>
  </TitlesOfParts>
  <Company>ITS Massey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Zealand Curriculum and Learning Languages</dc:title>
  <dc:creator>ITS Massey University</dc:creator>
  <cp:lastModifiedBy>Grant</cp:lastModifiedBy>
  <cp:revision>110</cp:revision>
  <dcterms:created xsi:type="dcterms:W3CDTF">2009-02-23T01:38:05Z</dcterms:created>
  <dcterms:modified xsi:type="dcterms:W3CDTF">2009-05-18T05:38:48Z</dcterms:modified>
</cp:coreProperties>
</file>